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3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4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5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6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7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8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19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20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21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  <p:sldMasterId id="2147483856" r:id="rId2"/>
    <p:sldMasterId id="2147483868" r:id="rId3"/>
    <p:sldMasterId id="2147483880" r:id="rId4"/>
    <p:sldMasterId id="2147484124" r:id="rId5"/>
    <p:sldMasterId id="2147484819" r:id="rId6"/>
    <p:sldMasterId id="2147485275" r:id="rId7"/>
    <p:sldMasterId id="2147491962" r:id="rId8"/>
    <p:sldMasterId id="2147491977" r:id="rId9"/>
    <p:sldMasterId id="2147491989" r:id="rId10"/>
    <p:sldMasterId id="2147492002" r:id="rId11"/>
    <p:sldMasterId id="2147492014" r:id="rId12"/>
    <p:sldMasterId id="2147492028" r:id="rId13"/>
    <p:sldMasterId id="2147492041" r:id="rId14"/>
    <p:sldMasterId id="2147492056" r:id="rId15"/>
    <p:sldMasterId id="2147492068" r:id="rId16"/>
    <p:sldMasterId id="2147492081" r:id="rId17"/>
    <p:sldMasterId id="2147492093" r:id="rId18"/>
    <p:sldMasterId id="2147492105" r:id="rId19"/>
    <p:sldMasterId id="2147492121" r:id="rId20"/>
    <p:sldMasterId id="2147492133" r:id="rId21"/>
    <p:sldMasterId id="2147492150" r:id="rId22"/>
  </p:sldMasterIdLst>
  <p:notesMasterIdLst>
    <p:notesMasterId r:id="rId71"/>
  </p:notesMasterIdLst>
  <p:handoutMasterIdLst>
    <p:handoutMasterId r:id="rId72"/>
  </p:handoutMasterIdLst>
  <p:sldIdLst>
    <p:sldId id="2363" r:id="rId23"/>
    <p:sldId id="2889" r:id="rId24"/>
    <p:sldId id="2890" r:id="rId25"/>
    <p:sldId id="2891" r:id="rId26"/>
    <p:sldId id="2892" r:id="rId27"/>
    <p:sldId id="2893" r:id="rId28"/>
    <p:sldId id="2894" r:id="rId29"/>
    <p:sldId id="2895" r:id="rId30"/>
    <p:sldId id="2896" r:id="rId31"/>
    <p:sldId id="2897" r:id="rId32"/>
    <p:sldId id="2898" r:id="rId33"/>
    <p:sldId id="2899" r:id="rId34"/>
    <p:sldId id="2900" r:id="rId35"/>
    <p:sldId id="2935" r:id="rId36"/>
    <p:sldId id="2936" r:id="rId37"/>
    <p:sldId id="2901" r:id="rId38"/>
    <p:sldId id="2902" r:id="rId39"/>
    <p:sldId id="2903" r:id="rId40"/>
    <p:sldId id="2904" r:id="rId41"/>
    <p:sldId id="2905" r:id="rId42"/>
    <p:sldId id="2906" r:id="rId43"/>
    <p:sldId id="2907" r:id="rId44"/>
    <p:sldId id="2908" r:id="rId45"/>
    <p:sldId id="2909" r:id="rId46"/>
    <p:sldId id="2910" r:id="rId47"/>
    <p:sldId id="2911" r:id="rId48"/>
    <p:sldId id="2912" r:id="rId49"/>
    <p:sldId id="2913" r:id="rId50"/>
    <p:sldId id="2927" r:id="rId51"/>
    <p:sldId id="2928" r:id="rId52"/>
    <p:sldId id="2929" r:id="rId53"/>
    <p:sldId id="2930" r:id="rId54"/>
    <p:sldId id="2931" r:id="rId55"/>
    <p:sldId id="2916" r:id="rId56"/>
    <p:sldId id="2917" r:id="rId57"/>
    <p:sldId id="2918" r:id="rId58"/>
    <p:sldId id="2919" r:id="rId59"/>
    <p:sldId id="2920" r:id="rId60"/>
    <p:sldId id="2921" r:id="rId61"/>
    <p:sldId id="2932" r:id="rId62"/>
    <p:sldId id="2933" r:id="rId63"/>
    <p:sldId id="2934" r:id="rId64"/>
    <p:sldId id="2937" r:id="rId65"/>
    <p:sldId id="2938" r:id="rId66"/>
    <p:sldId id="2939" r:id="rId67"/>
    <p:sldId id="2940" r:id="rId68"/>
    <p:sldId id="2509" r:id="rId69"/>
    <p:sldId id="580" r:id="rId70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onge" initials="Arong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0202"/>
    <a:srgbClr val="F92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606" autoAdjust="0"/>
    <p:restoredTop sz="85834" autoAdjust="0"/>
  </p:normalViewPr>
  <p:slideViewPr>
    <p:cSldViewPr>
      <p:cViewPr>
        <p:scale>
          <a:sx n="80" d="100"/>
          <a:sy n="80" d="100"/>
        </p:scale>
        <p:origin x="-251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50" Type="http://schemas.openxmlformats.org/officeDocument/2006/relationships/slide" Target="slides/slide28.xml"/><Relationship Id="rId55" Type="http://schemas.openxmlformats.org/officeDocument/2006/relationships/slide" Target="slides/slide33.xml"/><Relationship Id="rId63" Type="http://schemas.openxmlformats.org/officeDocument/2006/relationships/slide" Target="slides/slide41.xml"/><Relationship Id="rId68" Type="http://schemas.openxmlformats.org/officeDocument/2006/relationships/slide" Target="slides/slide46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slide" Target="slides/slide31.xml"/><Relationship Id="rId58" Type="http://schemas.openxmlformats.org/officeDocument/2006/relationships/slide" Target="slides/slide36.xml"/><Relationship Id="rId66" Type="http://schemas.openxmlformats.org/officeDocument/2006/relationships/slide" Target="slides/slide44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slide" Target="slides/slide35.xml"/><Relationship Id="rId61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60" Type="http://schemas.openxmlformats.org/officeDocument/2006/relationships/slide" Target="slides/slide38.xml"/><Relationship Id="rId65" Type="http://schemas.openxmlformats.org/officeDocument/2006/relationships/slide" Target="slides/slide43.xml"/><Relationship Id="rId73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slide" Target="slides/slide34.xml"/><Relationship Id="rId64" Type="http://schemas.openxmlformats.org/officeDocument/2006/relationships/slide" Target="slides/slide42.xml"/><Relationship Id="rId69" Type="http://schemas.openxmlformats.org/officeDocument/2006/relationships/slide" Target="slides/slide47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59" Type="http://schemas.openxmlformats.org/officeDocument/2006/relationships/slide" Target="slides/slide37.xml"/><Relationship Id="rId67" Type="http://schemas.openxmlformats.org/officeDocument/2006/relationships/slide" Target="slides/slide45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Relationship Id="rId54" Type="http://schemas.openxmlformats.org/officeDocument/2006/relationships/slide" Target="slides/slide32.xml"/><Relationship Id="rId62" Type="http://schemas.openxmlformats.org/officeDocument/2006/relationships/slide" Target="slides/slide40.xml"/><Relationship Id="rId70" Type="http://schemas.openxmlformats.org/officeDocument/2006/relationships/slide" Target="slides/slide4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Relationship Id="rId9" Type="http://schemas.openxmlformats.org/officeDocument/2006/relationships/image" Target="../media/image59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0.wmf"/><Relationship Id="rId4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ea typeface="华文细黑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ea typeface="华文细黑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ea typeface="华文细黑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ea typeface="华文细黑" pitchFamily="2" charset="-122"/>
              </a:defRPr>
            </a:lvl1pPr>
          </a:lstStyle>
          <a:p>
            <a:pPr>
              <a:defRPr/>
            </a:pPr>
            <a:fld id="{A3B4F7A7-087A-4BD8-8229-0CE789C129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31859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593E4DF9-40FF-476F-8A8E-E1023749C2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81880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64068A6E-4C70-440D-89F5-CAC6689C2898}" type="slidenum">
              <a:rPr lang="en-US" altLang="zh-CN" sz="1300">
                <a:latin typeface="Arial" charset="0"/>
              </a:rPr>
              <a:pPr eaLnBrk="1" hangingPunct="1"/>
              <a:t>2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D5D4370E-72D1-42D0-A536-1DDFB7BD00C7}" type="slidenum">
              <a:rPr lang="en-US" altLang="zh-CN" sz="1300">
                <a:latin typeface="Arial" charset="0"/>
              </a:rPr>
              <a:pPr eaLnBrk="1" hangingPunct="1"/>
              <a:t>11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A9C874BE-ABE1-4126-80F8-AF5D18247180}" type="slidenum">
              <a:rPr lang="en-US" altLang="zh-CN" sz="1300">
                <a:latin typeface="Arial" charset="0"/>
              </a:rPr>
              <a:pPr eaLnBrk="1" hangingPunct="1"/>
              <a:t>12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9CA9A81F-949D-4533-A99C-8814E365D022}" type="slidenum">
              <a:rPr lang="en-US" altLang="zh-CN" sz="1300">
                <a:latin typeface="Arial" charset="0"/>
              </a:rPr>
              <a:pPr eaLnBrk="1" hangingPunct="1"/>
              <a:t>13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连续的好处是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024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51ECF6C9-6A84-4562-91D2-8852375D2E0A}" type="slidenum">
              <a:rPr lang="en-US" altLang="zh-CN" sz="1300">
                <a:latin typeface="Arial" charset="0"/>
              </a:rPr>
              <a:pPr eaLnBrk="1" hangingPunct="1"/>
              <a:t>16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0A46C064-9DD5-49AF-BBDF-C39D6850E9A9}" type="slidenum">
              <a:rPr lang="en-US" altLang="zh-CN" sz="1300">
                <a:latin typeface="Arial" charset="0"/>
              </a:rPr>
              <a:pPr eaLnBrk="1" hangingPunct="1"/>
              <a:t>17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635EB566-4FEA-4FB0-8CFF-9BA35A660B50}" type="slidenum">
              <a:rPr lang="en-US" altLang="zh-CN" sz="1300">
                <a:latin typeface="Arial" charset="0"/>
              </a:rPr>
              <a:pPr eaLnBrk="1" hangingPunct="1"/>
              <a:t>18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0642DA5D-6D91-4FD2-9D11-ED4409B93649}" type="slidenum">
              <a:rPr lang="en-US" altLang="zh-CN" sz="1300">
                <a:latin typeface="Arial" charset="0"/>
              </a:rPr>
              <a:pPr eaLnBrk="1" hangingPunct="1"/>
              <a:t>19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061D4022-7576-4351-9F80-B026A4F93F0D}" type="slidenum">
              <a:rPr lang="en-US" altLang="zh-CN" sz="1300">
                <a:latin typeface="Arial" charset="0"/>
              </a:rPr>
              <a:pPr eaLnBrk="1" hangingPunct="1"/>
              <a:t>20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87CE89B1-3940-458A-8B73-E43126B4369E}" type="slidenum">
              <a:rPr lang="en-US" altLang="zh-CN" sz="1300">
                <a:latin typeface="Arial" charset="0"/>
              </a:rPr>
              <a:pPr eaLnBrk="1" hangingPunct="1"/>
              <a:t>21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81D0FC5D-875F-4D1C-A467-7B0FEB088BEB}" type="slidenum">
              <a:rPr lang="en-US" altLang="zh-CN" sz="1300">
                <a:latin typeface="Arial" charset="0"/>
              </a:rPr>
              <a:pPr eaLnBrk="1" hangingPunct="1"/>
              <a:t>3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152EFD95-C772-431B-9E48-CD64E43B56A5}" type="slidenum">
              <a:rPr lang="en-US" altLang="zh-CN" sz="1300">
                <a:latin typeface="Arial" charset="0"/>
              </a:rPr>
              <a:pPr eaLnBrk="1" hangingPunct="1"/>
              <a:t>22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EA85C1BD-7F70-431E-9B97-EA3F95A43F40}" type="slidenum">
              <a:rPr lang="en-US" altLang="zh-CN" sz="1300">
                <a:latin typeface="Arial" charset="0"/>
              </a:rPr>
              <a:pPr eaLnBrk="1" hangingPunct="1"/>
              <a:t>23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79978AD4-DA07-425A-9F74-AADAB763EC68}" type="slidenum">
              <a:rPr lang="en-US" altLang="zh-CN" sz="1300">
                <a:latin typeface="Arial" charset="0"/>
              </a:rPr>
              <a:pPr eaLnBrk="1" hangingPunct="1"/>
              <a:t>24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07EDCEDB-E69C-4028-BB9F-796B87DED7F2}" type="slidenum">
              <a:rPr lang="en-US" altLang="zh-CN" sz="1300">
                <a:latin typeface="Arial" charset="0"/>
              </a:rPr>
              <a:pPr eaLnBrk="1" hangingPunct="1"/>
              <a:t>25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8D149739-830D-4B70-A260-A38D6F5CCDC3}" type="slidenum">
              <a:rPr lang="en-US" altLang="zh-CN" sz="1300">
                <a:latin typeface="Arial" charset="0"/>
              </a:rPr>
              <a:pPr eaLnBrk="1" hangingPunct="1"/>
              <a:t>26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C10AE41C-7F52-446C-A243-08E8E937B4A2}" type="slidenum">
              <a:rPr lang="en-US" altLang="zh-CN" sz="1300">
                <a:latin typeface="Arial" charset="0"/>
              </a:rPr>
              <a:pPr eaLnBrk="1" hangingPunct="1"/>
              <a:t>27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E469A3B6-D497-4CCF-81C6-F4BE8C9C1EAD}" type="slidenum">
              <a:rPr lang="en-US" altLang="zh-CN" sz="1300">
                <a:latin typeface="Arial" charset="0"/>
              </a:rPr>
              <a:pPr eaLnBrk="1" hangingPunct="1"/>
              <a:t>28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7D4C03-823A-4BCA-9903-C194CDFBC800}" type="slidenum">
              <a:rPr lang="en-US" altLang="zh-CN">
                <a:latin typeface="Calibri" pitchFamily="34" charset="0"/>
              </a:rPr>
              <a:pPr eaLnBrk="1" hangingPunct="1"/>
              <a:t>29</a:t>
            </a:fld>
            <a:endParaRPr lang="en-US" altLang="zh-CN">
              <a:latin typeface="Calibri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9938"/>
            <a:ext cx="5111750" cy="3833812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1B3664-28ED-4B20-A32D-51D9394DCE9C}" type="slidenum">
              <a:rPr lang="en-US" altLang="zh-CN">
                <a:latin typeface="Calibri" pitchFamily="34" charset="0"/>
              </a:rPr>
              <a:pPr eaLnBrk="1" hangingPunct="1"/>
              <a:t>30</a:t>
            </a:fld>
            <a:endParaRPr lang="en-US" altLang="zh-CN">
              <a:latin typeface="Calibri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9938"/>
            <a:ext cx="5111750" cy="3833812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zh-C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C10CC9-D47A-444A-BBA9-17E2B76C3718}" type="slidenum">
              <a:rPr lang="en-US" altLang="zh-CN">
                <a:latin typeface="Calibri" pitchFamily="34" charset="0"/>
              </a:rPr>
              <a:pPr eaLnBrk="1" hangingPunct="1"/>
              <a:t>31</a:t>
            </a:fld>
            <a:endParaRPr lang="en-US" altLang="zh-CN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90A544B7-8279-4BAD-BFC4-6F575BF3DFC5}" type="slidenum">
              <a:rPr lang="en-US" altLang="zh-CN" sz="1300">
                <a:latin typeface="Arial" charset="0"/>
              </a:rPr>
              <a:pPr eaLnBrk="1" hangingPunct="1"/>
              <a:t>4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86BF8D03-2A61-4D94-9363-A0AE233E8CBE}" type="slidenum">
              <a:rPr lang="en-US" altLang="zh-CN" sz="1300">
                <a:latin typeface="Arial" charset="0"/>
              </a:rPr>
              <a:pPr eaLnBrk="1" hangingPunct="1"/>
              <a:t>34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7EE7EAF7-92E7-4D74-A22F-6196338FE87D}" type="slidenum">
              <a:rPr lang="en-US" altLang="zh-CN" sz="1300">
                <a:latin typeface="Arial" charset="0"/>
              </a:rPr>
              <a:pPr eaLnBrk="1" hangingPunct="1"/>
              <a:t>35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600F1642-8E35-4EF8-8001-E816FE26696D}" type="slidenum">
              <a:rPr lang="en-US" altLang="zh-CN" sz="1300">
                <a:latin typeface="Arial" charset="0"/>
              </a:rPr>
              <a:pPr eaLnBrk="1" hangingPunct="1"/>
              <a:t>36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31B0D9F4-B551-4909-99D8-B4DCF778ED1E}" type="slidenum">
              <a:rPr lang="en-US" altLang="zh-CN" sz="1300">
                <a:latin typeface="Arial" charset="0"/>
              </a:rPr>
              <a:pPr eaLnBrk="1" hangingPunct="1"/>
              <a:t>37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9CE5DC4A-D44E-4A64-835B-C1CF2A88F585}" type="slidenum">
              <a:rPr lang="en-US" altLang="zh-CN" sz="1300">
                <a:latin typeface="Arial" charset="0"/>
              </a:rPr>
              <a:pPr eaLnBrk="1" hangingPunct="1"/>
              <a:t>38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213BF661-9D89-456D-B7FA-18C46B762F7D}" type="slidenum">
              <a:rPr lang="en-US" altLang="zh-CN" sz="1300">
                <a:latin typeface="Arial" charset="0"/>
              </a:rPr>
              <a:pPr eaLnBrk="1" hangingPunct="1"/>
              <a:t>39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可不讲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3313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灯片编号占位符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DB23780-2C93-48FA-8C11-F58CABE1936E}" type="slidenum">
              <a:rPr lang="zh-CN" altLang="en-US" smtClean="0"/>
              <a:pPr>
                <a:defRPr/>
              </a:pPr>
              <a:t>47</a:t>
            </a:fld>
            <a:endParaRPr lang="zh-CN" altLang="en-US" smtClean="0"/>
          </a:p>
        </p:txBody>
      </p:sp>
      <p:sp>
        <p:nvSpPr>
          <p:cNvPr id="33792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2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337925" name="灯片编号占位符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773F800C-FC50-4F86-BE2A-D2DE8103261A}" type="slidenum">
              <a:rPr lang="zh-CN" altLang="en-US" sz="1300"/>
              <a:pPr algn="r"/>
              <a:t>47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894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5700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05D9ED-616F-476F-B800-64A521F66648}" type="slidenum">
              <a:rPr lang="zh-CN" altLang="en-US" smtClean="0"/>
              <a:pPr>
                <a:defRPr/>
              </a:pPr>
              <a:t>48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5166A380-D74E-4E6C-A57A-69429C1DFF64}" type="slidenum">
              <a:rPr lang="en-US" altLang="zh-CN" sz="1300">
                <a:latin typeface="Arial" charset="0"/>
              </a:rPr>
              <a:pPr eaLnBrk="1" hangingPunct="1"/>
              <a:t>5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9E138B66-F40D-4973-BA58-207A9C1E56D8}" type="slidenum">
              <a:rPr lang="en-US" altLang="zh-CN" sz="1300">
                <a:latin typeface="Arial" charset="0"/>
              </a:rPr>
              <a:pPr eaLnBrk="1" hangingPunct="1"/>
              <a:t>6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78D47816-83D7-412C-802C-B4A689C8B3EA}" type="slidenum">
              <a:rPr lang="en-US" altLang="zh-CN" sz="1300">
                <a:latin typeface="Arial" charset="0"/>
              </a:rPr>
              <a:pPr eaLnBrk="1" hangingPunct="1"/>
              <a:t>7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85BBD56B-B024-4428-BF99-A41947870954}" type="slidenum">
              <a:rPr lang="en-US" altLang="zh-CN" sz="1300">
                <a:latin typeface="Arial" charset="0"/>
              </a:rPr>
              <a:pPr eaLnBrk="1" hangingPunct="1"/>
              <a:t>8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C42E20E4-4AD6-4A67-80DF-2B2C91D23C1A}" type="slidenum">
              <a:rPr lang="en-US" altLang="zh-CN" sz="1300">
                <a:latin typeface="Arial" charset="0"/>
              </a:rPr>
              <a:pPr eaLnBrk="1" hangingPunct="1"/>
              <a:t>9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FCA184F2-23C6-4805-8EB1-0A2F31742C2E}" type="slidenum">
              <a:rPr lang="en-US" altLang="zh-CN" sz="1300">
                <a:latin typeface="Arial" charset="0"/>
              </a:rPr>
              <a:pPr eaLnBrk="1" hangingPunct="1"/>
              <a:t>10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A7BD6-0756-4306-899B-D82EF9E8111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D0AF9D30-44EC-4F32-973D-E35ED3C306E7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A4315-2EF1-433F-9E26-2CA697AEA04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F4B45123-8267-42FC-A2F7-65E3907C6DBD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28790-D7FF-4CC0-8D44-9808BEB810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700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F6D376F8-54B8-4A9E-9174-AB6B5FF1DD2D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C3DD3-99B3-49A3-B5EA-DD70FB0EA4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388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27B69F06-137A-4536-B9A3-6E2D5E64A0B1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4EBF3-795B-45F0-8865-A13C091DDB4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045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4E3816C4-B03D-4A9E-A31E-C8585C43793B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1C611-5370-4166-ADD1-41A14CB387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96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24F5C-EBC6-43B0-A591-214FE441553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3422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细黑" pitchFamily="2" charset="-122"/>
                <a:ea typeface="华文细黑" pitchFamily="2" charset="-122"/>
              </a:defRPr>
            </a:lvl1pPr>
            <a:lvl2pPr>
              <a:defRPr>
                <a:latin typeface="华文细黑" pitchFamily="2" charset="-122"/>
                <a:ea typeface="华文细黑" pitchFamily="2" charset="-122"/>
              </a:defRPr>
            </a:lvl2pPr>
            <a:lvl3pPr>
              <a:defRPr>
                <a:latin typeface="华文细黑" pitchFamily="2" charset="-122"/>
                <a:ea typeface="华文细黑" pitchFamily="2" charset="-122"/>
              </a:defRPr>
            </a:lvl3pPr>
            <a:lvl4pPr>
              <a:defRPr>
                <a:latin typeface="华文细黑" pitchFamily="2" charset="-122"/>
                <a:ea typeface="华文细黑" pitchFamily="2" charset="-122"/>
              </a:defRPr>
            </a:lvl4pPr>
            <a:lvl5pPr>
              <a:defRPr>
                <a:latin typeface="华文细黑" pitchFamily="2" charset="-122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5B513F44-CC64-47E2-969A-5603BE40ADFB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0A788-95C0-4701-8B91-B0E830F662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594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3F56882F-E8E0-46D4-99B8-5F3B15AD058D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E9610-B43A-4F00-A39A-16ACE0FD11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143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C1BACA64-419A-46DC-ACF1-12212382C68B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23CEC-E2B4-44BD-BDAB-49249E58FAD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794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0CA54A11-0BDC-4E3E-97A4-4E993E3B05EA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182D6-11B6-4A7A-B07C-BABA0BFB45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50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358DFF15-A7E6-4476-AC10-1BF568F7CF5F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D33B5-A1E9-411D-87F4-1A6F695F3AB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831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34F6FB5A-36DF-4F9A-82A4-70B617027079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C4072-683B-450A-8A75-FA7E444F4C0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B203BD53-2308-4C4F-943E-4E3EF302D799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2A1CF-E9CC-4CB2-A77A-FD2CB0F0E1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662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7DE9CF9D-1933-4A57-9F48-47D5AD216470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C99D7-6DC5-42E6-AB98-67C82EE54F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943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B3601A71-217E-4BFF-B13D-C96C0E55FB45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4D92D-21C5-4B65-BD07-7B88556533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10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5233D967-4AF1-4C81-9D29-3E1E469F4788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A0D69-66E6-4E34-AD61-F91156F99B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712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C7045302-CCF8-435C-B6CC-077DF14FCA8A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D9084-58AB-4561-BC8D-4A0C93804D3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33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A7BD6-0756-4306-899B-D82EF9E8111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07405"/>
      </p:ext>
    </p:extLst>
  </p:cSld>
  <p:clrMapOvr>
    <a:masterClrMapping/>
  </p:clrMapOvr>
  <p:transition spd="slow">
    <p:pull dir="ru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细黑" pitchFamily="2" charset="-122"/>
                <a:ea typeface="华文细黑" pitchFamily="2" charset="-122"/>
              </a:defRPr>
            </a:lvl1pPr>
            <a:lvl2pPr>
              <a:defRPr>
                <a:latin typeface="华文细黑" pitchFamily="2" charset="-122"/>
                <a:ea typeface="华文细黑" pitchFamily="2" charset="-122"/>
              </a:defRPr>
            </a:lvl2pPr>
            <a:lvl3pPr>
              <a:defRPr>
                <a:latin typeface="华文细黑" pitchFamily="2" charset="-122"/>
                <a:ea typeface="华文细黑" pitchFamily="2" charset="-122"/>
              </a:defRPr>
            </a:lvl3pPr>
            <a:lvl4pPr>
              <a:defRPr>
                <a:latin typeface="华文细黑" pitchFamily="2" charset="-122"/>
                <a:ea typeface="华文细黑" pitchFamily="2" charset="-122"/>
              </a:defRPr>
            </a:lvl4pPr>
            <a:lvl5pPr>
              <a:defRPr>
                <a:latin typeface="华文细黑" pitchFamily="2" charset="-122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5405CD1A-8CC4-472B-A291-94DF46F4AD23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FB378-7606-41DD-BDB8-11DE839DDBE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157962"/>
      </p:ext>
    </p:extLst>
  </p:cSld>
  <p:clrMapOvr>
    <a:masterClrMapping/>
  </p:clrMapOvr>
  <p:transition spd="slow">
    <p:pull dir="ru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FF05F745-2534-411D-89DB-8585F342021B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711F5-2441-47BD-ABC8-21399AC8010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58058"/>
      </p:ext>
    </p:extLst>
  </p:cSld>
  <p:clrMapOvr>
    <a:masterClrMapping/>
  </p:clrMapOvr>
  <p:transition spd="slow">
    <p:pull dir="ru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EABC4950-178B-4A80-B57F-0938AF701CE5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45F9F-F4E5-406E-81F7-433B2F22413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80102"/>
      </p:ext>
    </p:extLst>
  </p:cSld>
  <p:clrMapOvr>
    <a:masterClrMapping/>
  </p:clrMapOvr>
  <p:transition spd="slow">
    <p:pull dir="ru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206C6BCB-4CAC-4C9F-95C7-A6CBBD8C7116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0ECA8-646B-44D7-8453-010207FA852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74681"/>
      </p:ext>
    </p:extLst>
  </p:cSld>
  <p:clrMapOvr>
    <a:masterClrMapping/>
  </p:clrMapOvr>
  <p:transition spd="slow"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6ED47-BEBD-4C12-8605-0A2E97101E9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2CC02C22-2767-48F1-A50D-965299D28E00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03A4C-2DF4-49F2-B7CB-8C43FF1529E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54311"/>
      </p:ext>
    </p:extLst>
  </p:cSld>
  <p:clrMapOvr>
    <a:masterClrMapping/>
  </p:clrMapOvr>
  <p:transition spd="slow">
    <p:pull dir="ru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14DDA8F2-96BB-47EF-AFC4-CD1B49752FAD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CDCA-3447-49FF-AF70-0CFC8C34313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54590"/>
      </p:ext>
    </p:extLst>
  </p:cSld>
  <p:clrMapOvr>
    <a:masterClrMapping/>
  </p:clrMapOvr>
  <p:transition spd="slow">
    <p:pull dir="ru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1AA0E801-09A5-4662-8829-22574D01E027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0C91-26C4-4351-8A75-6C26D8A195C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52671"/>
      </p:ext>
    </p:extLst>
  </p:cSld>
  <p:clrMapOvr>
    <a:masterClrMapping/>
  </p:clrMapOvr>
  <p:transition spd="slow">
    <p:pull dir="ru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8C3E342D-5D61-4ADC-A5ED-78EBAE1A5034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27055-2DDE-4BA2-A12A-5F9BCBD7A87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494714"/>
      </p:ext>
    </p:extLst>
  </p:cSld>
  <p:clrMapOvr>
    <a:masterClrMapping/>
  </p:clrMapOvr>
  <p:transition spd="slow">
    <p:pull dir="ru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57BA09AB-922E-438D-BA1A-BB96F3E049F1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A4315-2EF1-433F-9E26-2CA697AEA04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02795"/>
      </p:ext>
    </p:extLst>
  </p:cSld>
  <p:clrMapOvr>
    <a:masterClrMapping/>
  </p:clrMapOvr>
  <p:transition spd="slow">
    <p:pull dir="ru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8343774A-940D-4087-B697-1E93A4874A5F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C4072-683B-450A-8A75-FA7E444F4C0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76780"/>
      </p:ext>
    </p:extLst>
  </p:cSld>
  <p:clrMapOvr>
    <a:masterClrMapping/>
  </p:clrMapOvr>
  <p:transition spd="slow">
    <p:pull dir="ru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6ED47-BEBD-4C12-8605-0A2E97101E9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6344574"/>
      </p:ext>
    </p:extLst>
  </p:cSld>
  <p:clrMapOvr>
    <a:masterClrMapping/>
  </p:clrMapOvr>
  <p:transition spd="slow">
    <p:pull dir="ru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细黑" pitchFamily="2" charset="-122"/>
                <a:ea typeface="华文细黑" pitchFamily="2" charset="-122"/>
              </a:defRPr>
            </a:lvl1pPr>
            <a:lvl2pPr>
              <a:defRPr>
                <a:latin typeface="华文细黑" pitchFamily="2" charset="-122"/>
                <a:ea typeface="华文细黑" pitchFamily="2" charset="-122"/>
              </a:defRPr>
            </a:lvl2pPr>
            <a:lvl3pPr>
              <a:defRPr>
                <a:latin typeface="华文细黑" pitchFamily="2" charset="-122"/>
                <a:ea typeface="华文细黑" pitchFamily="2" charset="-122"/>
              </a:defRPr>
            </a:lvl3pPr>
            <a:lvl4pPr>
              <a:defRPr>
                <a:latin typeface="华文细黑" pitchFamily="2" charset="-122"/>
                <a:ea typeface="华文细黑" pitchFamily="2" charset="-122"/>
              </a:defRPr>
            </a:lvl4pPr>
            <a:lvl5pPr>
              <a:defRPr>
                <a:latin typeface="华文细黑" pitchFamily="2" charset="-122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63CDFE6C-B85C-4163-9D4F-79581F7512F3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 dirty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AC523-E8E7-41BD-B970-13456BAA42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812738"/>
      </p:ext>
    </p:extLst>
  </p:cSld>
  <p:clrMapOvr>
    <a:masterClrMapping/>
  </p:clrMapOvr>
  <p:transition spd="slow">
    <p:pull dir="ru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05E44F28-9C05-4702-9D2B-A8153F8840BC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DAB5C-152C-477F-A38C-B380C316CE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12070239"/>
      </p:ext>
    </p:extLst>
  </p:cSld>
  <p:clrMapOvr>
    <a:masterClrMapping/>
  </p:clrMapOvr>
  <p:transition spd="slow">
    <p:pull dir="ru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563B7C09-DE56-41A5-8BAF-CC85F517ACE8}" type="datetime10">
              <a:rPr lang="zh-CN" altLang="en-US" smtClean="0"/>
              <a:t>19:53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BCE56-7C6A-49A1-A73D-A039068FD4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6777933"/>
      </p:ext>
    </p:extLst>
  </p:cSld>
  <p:clrMapOvr>
    <a:masterClrMapping/>
  </p:clrMapOvr>
  <p:transition spd="slow"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dobe Jenson Pro" pitchFamily="18" charset="0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dobe Jenson Pro" pitchFamily="18" charset="0"/>
                <a:ea typeface="华文细黑" pitchFamily="2" charset="-122"/>
              </a:defRPr>
            </a:lvl1pPr>
            <a:lvl2pPr>
              <a:defRPr>
                <a:latin typeface="Adobe Jenson Pro" pitchFamily="18" charset="0"/>
                <a:ea typeface="华文细黑" pitchFamily="2" charset="-122"/>
              </a:defRPr>
            </a:lvl2pPr>
            <a:lvl3pPr>
              <a:defRPr>
                <a:latin typeface="Adobe Jenson Pro" pitchFamily="18" charset="0"/>
                <a:ea typeface="华文细黑" pitchFamily="2" charset="-122"/>
              </a:defRPr>
            </a:lvl3pPr>
            <a:lvl4pPr>
              <a:defRPr>
                <a:latin typeface="Adobe Jenson Pro" pitchFamily="18" charset="0"/>
                <a:ea typeface="华文细黑" pitchFamily="2" charset="-122"/>
              </a:defRPr>
            </a:lvl4pPr>
            <a:lvl5pPr>
              <a:defRPr>
                <a:latin typeface="Adobe Jenson Pro" pitchFamily="18" charset="0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244FABB8-53AA-451E-B9F3-8658DBFE7BB9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 dirty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AC523-E8E7-41BD-B970-13456BAA42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41CD37AE-6E74-471C-94E4-E29B5F8B079E}" type="datetime10">
              <a:rPr lang="zh-CN" altLang="en-US" smtClean="0"/>
              <a:t>19:53</a:t>
            </a:fld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CD393-0EC6-415F-93AA-3289D0451E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5607731"/>
      </p:ext>
    </p:extLst>
  </p:cSld>
  <p:clrMapOvr>
    <a:masterClrMapping/>
  </p:clrMapOvr>
  <p:transition spd="slow">
    <p:pull dir="ru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AD0515F1-6FD1-4372-852A-ADEECCBF587F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1CBF2-1693-4451-8055-47DB058BDCE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07181936"/>
      </p:ext>
    </p:extLst>
  </p:cSld>
  <p:clrMapOvr>
    <a:masterClrMapping/>
  </p:clrMapOvr>
  <p:transition spd="slow">
    <p:pull dir="ru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C53A89A6-55DF-4E96-9AE2-E07E14D0B43E}" type="datetime10">
              <a:rPr lang="zh-CN" altLang="en-US" smtClean="0"/>
              <a:t>19:53</a:t>
            </a:fld>
            <a:endParaRPr lang="en-US" altLang="zh-CN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30725-8CBF-47D3-8928-0C55E23FC1F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3178819"/>
      </p:ext>
    </p:extLst>
  </p:cSld>
  <p:clrMapOvr>
    <a:masterClrMapping/>
  </p:clrMapOvr>
  <p:transition spd="slow">
    <p:pull dir="ru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6EAC1115-BFF0-419F-9172-783A113D364E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ECCA9-E9A3-4B29-8CC0-77C0A873282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7632779"/>
      </p:ext>
    </p:extLst>
  </p:cSld>
  <p:clrMapOvr>
    <a:masterClrMapping/>
  </p:clrMapOvr>
  <p:transition spd="slow">
    <p:pull dir="ru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77E539A1-0200-451A-8BF7-08C6967B1CB8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10DE0-C554-4338-8B96-CFCA94FEB6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1258469"/>
      </p:ext>
    </p:extLst>
  </p:cSld>
  <p:clrMapOvr>
    <a:masterClrMapping/>
  </p:clrMapOvr>
  <p:transition spd="slow">
    <p:pull dir="ru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C309B8F3-98F9-455D-92F3-54A4FE6FE3C4}" type="datetime10">
              <a:rPr lang="zh-CN" altLang="en-US" smtClean="0"/>
              <a:t>19:53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52A50-C438-4CDE-91F9-EED3D3E018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9100851"/>
      </p:ext>
    </p:extLst>
  </p:cSld>
  <p:clrMapOvr>
    <a:masterClrMapping/>
  </p:clrMapOvr>
  <p:transition spd="slow">
    <p:pull dir="ru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3AB53F98-AE9C-45D4-B5BA-FC799178D451}" type="datetime10">
              <a:rPr lang="zh-CN" altLang="en-US" smtClean="0"/>
              <a:t>19:53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C7A3B-034C-46C7-A70C-3B5207F07B8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5629569"/>
      </p:ext>
    </p:extLst>
  </p:cSld>
  <p:clrMapOvr>
    <a:masterClrMapping/>
  </p:clrMapOvr>
  <p:transition spd="slow">
    <p:pull dir="ru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3CBC8654-151B-489C-AF24-5F99EC0A3AA4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2B108-31DF-4FE0-8872-C4A8491C00B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477253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EAF5405E-ECF0-44DE-824C-D616EF51F263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 dirty="0" smtClean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493F5-FC5A-4E94-A559-2C19D4A4B5E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723664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7544" y="908720"/>
            <a:ext cx="8229600" cy="1656183"/>
          </a:xfrm>
        </p:spPr>
        <p:txBody>
          <a:bodyPr/>
          <a:lstStyle>
            <a:lvl1pPr algn="ctr">
              <a:defRPr sz="3600" b="1">
                <a:solidFill>
                  <a:srgbClr val="006633"/>
                </a:solidFill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5496" y="6525344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标题 1"/>
          <p:cNvSpPr txBox="1">
            <a:spLocks/>
          </p:cNvSpPr>
          <p:nvPr/>
        </p:nvSpPr>
        <p:spPr bwMode="auto">
          <a:xfrm>
            <a:off x="467544" y="3212976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3600" b="1">
                <a:latin typeface="楷体" pitchFamily="49" charset="-122"/>
                <a:ea typeface="楷体" pitchFamily="49" charset="-122"/>
              </a:defRPr>
            </a:lvl1pPr>
          </a:lstStyle>
          <a:p>
            <a:pPr eaLnBrk="0" hangingPunct="0">
              <a:defRPr/>
            </a:pPr>
            <a:r>
              <a:rPr lang="zh-CN" altLang="en-US" sz="2200" b="0" kern="0" dirty="0" smtClean="0">
                <a:solidFill>
                  <a:srgbClr val="006633"/>
                </a:solidFill>
                <a:latin typeface="Adobe Jenson Pro" pitchFamily="18" charset="0"/>
                <a:ea typeface="Adobe 黑体 Std R" pitchFamily="34" charset="-122"/>
              </a:rPr>
              <a:t>厦门大学金融系 </a:t>
            </a:r>
            <a:endParaRPr lang="en-US" altLang="zh-CN" sz="2200" b="0" kern="0" dirty="0" smtClean="0">
              <a:solidFill>
                <a:srgbClr val="006633"/>
              </a:solidFill>
            </a:endParaRPr>
          </a:p>
          <a:p>
            <a:pPr eaLnBrk="0" hangingPunct="0">
              <a:defRPr/>
            </a:pPr>
            <a:r>
              <a:rPr lang="zh-CN" altLang="en-US" sz="2200" b="0" kern="0" dirty="0" smtClean="0">
                <a:solidFill>
                  <a:srgbClr val="006633"/>
                </a:solidFill>
              </a:rPr>
              <a:t>郑振龙 陈蓉</a:t>
            </a:r>
            <a:endParaRPr lang="en-US" altLang="zh-CN" sz="2200" b="0" kern="0" dirty="0" smtClean="0">
              <a:solidFill>
                <a:srgbClr val="006633"/>
              </a:solidFill>
            </a:endParaRPr>
          </a:p>
          <a:p>
            <a:pPr eaLnBrk="0" hangingPunct="0">
              <a:defRPr/>
            </a:pPr>
            <a:endParaRPr lang="en-US" altLang="zh-CN" sz="1800" b="0" kern="0" dirty="0" smtClean="0">
              <a:solidFill>
                <a:srgbClr val="006633"/>
              </a:solidFill>
              <a:latin typeface="Adobe Jenson Pro" pitchFamily="18" charset="0"/>
              <a:ea typeface="Adobe 黑体 Std R" pitchFamily="34" charset="-122"/>
            </a:endParaRPr>
          </a:p>
          <a:p>
            <a:pPr eaLnBrk="0" hangingPunct="0">
              <a:defRPr/>
            </a:pPr>
            <a:r>
              <a:rPr lang="en-US" altLang="zh-CN" sz="1800" b="0" kern="0" dirty="0" smtClean="0">
                <a:solidFill>
                  <a:srgbClr val="006633"/>
                </a:solidFill>
                <a:latin typeface="Adobe Jenson Pro" pitchFamily="18" charset="0"/>
                <a:ea typeface="Adobe 黑体 Std R" pitchFamily="34" charset="-122"/>
              </a:rPr>
              <a:t>2011</a:t>
            </a:r>
            <a:r>
              <a:rPr lang="zh-CN" altLang="en-US" sz="1800" b="0" kern="0" dirty="0" smtClean="0">
                <a:solidFill>
                  <a:srgbClr val="006633"/>
                </a:solidFill>
                <a:latin typeface="Adobe Jenson Pro" pitchFamily="18" charset="0"/>
                <a:ea typeface="Adobe 黑体 Std R" pitchFamily="34" charset="-122"/>
              </a:rPr>
              <a:t>年</a:t>
            </a:r>
            <a:r>
              <a:rPr lang="en-US" altLang="zh-CN" sz="1800" b="0" kern="0" dirty="0" smtClean="0">
                <a:solidFill>
                  <a:srgbClr val="006633"/>
                </a:solidFill>
                <a:latin typeface="Adobe Jenson Pro" pitchFamily="18" charset="0"/>
                <a:ea typeface="Adobe 黑体 Std R" pitchFamily="34" charset="-122"/>
              </a:rPr>
              <a:t>11</a:t>
            </a:r>
            <a:r>
              <a:rPr lang="zh-CN" altLang="en-US" sz="1800" b="0" kern="0" dirty="0" smtClean="0">
                <a:solidFill>
                  <a:srgbClr val="006633"/>
                </a:solidFill>
                <a:latin typeface="Adobe Jenson Pro" pitchFamily="18" charset="0"/>
                <a:ea typeface="Adobe 黑体 Std R" pitchFamily="34" charset="-122"/>
              </a:rPr>
              <a:t>月</a:t>
            </a:r>
            <a:r>
              <a:rPr lang="en-US" altLang="zh-CN" sz="1800" b="0" kern="0" dirty="0" smtClean="0">
                <a:solidFill>
                  <a:srgbClr val="006633"/>
                </a:solidFill>
                <a:latin typeface="Adobe Jenson Pro" pitchFamily="18" charset="0"/>
                <a:ea typeface="Adobe 黑体 Std R" pitchFamily="34" charset="-122"/>
              </a:rPr>
              <a:t>23</a:t>
            </a:r>
            <a:r>
              <a:rPr lang="zh-CN" altLang="en-US" sz="1800" b="0" kern="0" dirty="0" smtClean="0">
                <a:solidFill>
                  <a:srgbClr val="006633"/>
                </a:solidFill>
                <a:latin typeface="Adobe Jenson Pro" pitchFamily="18" charset="0"/>
                <a:ea typeface="Adobe 黑体 Std R" pitchFamily="34" charset="-122"/>
              </a:rPr>
              <a:t>日</a:t>
            </a:r>
            <a:endParaRPr lang="en-US" altLang="zh-CN" sz="1800" b="0" kern="0" dirty="0" smtClean="0">
              <a:solidFill>
                <a:srgbClr val="006633"/>
              </a:solidFill>
              <a:latin typeface="Adobe Jenson Pro" pitchFamily="18" charset="0"/>
              <a:ea typeface="Adobe 黑体 Std R" pitchFamily="34" charset="-122"/>
            </a:endParaRPr>
          </a:p>
          <a:p>
            <a:pPr eaLnBrk="0" hangingPunct="0">
              <a:defRPr/>
            </a:pPr>
            <a:endParaRPr lang="en-US" altLang="zh-CN" sz="2400" b="0" kern="0" dirty="0" smtClean="0">
              <a:solidFill>
                <a:srgbClr val="006633"/>
              </a:solidFill>
              <a:latin typeface="Adobe Jenson Pro" pitchFamily="18" charset="0"/>
              <a:ea typeface="Adobe 黑体 Std R" pitchFamily="34" charset="-122"/>
            </a:endParaRPr>
          </a:p>
          <a:p>
            <a:pPr eaLnBrk="0" hangingPunct="0">
              <a:defRPr/>
            </a:pPr>
            <a:endParaRPr lang="zh-CN" altLang="en-US" sz="2400" b="0" kern="0" dirty="0">
              <a:solidFill>
                <a:srgbClr val="006633"/>
              </a:solidFill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 bwMode="auto">
          <a:xfrm>
            <a:off x="467544" y="1916832"/>
            <a:ext cx="8229600" cy="99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3600" b="1">
                <a:latin typeface="楷体" pitchFamily="49" charset="-122"/>
                <a:ea typeface="楷体" pitchFamily="49" charset="-122"/>
              </a:defRPr>
            </a:lvl1pPr>
          </a:lstStyle>
          <a:p>
            <a:pPr eaLnBrk="0" hangingPunct="0">
              <a:defRPr/>
            </a:pPr>
            <a:endParaRPr lang="zh-CN" altLang="en-US" b="0" kern="0" dirty="0">
              <a:solidFill>
                <a:srgbClr val="006633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5976" y="6596390"/>
            <a:ext cx="460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zh-CN" sz="1100" dirty="0" smtClean="0">
                <a:solidFill>
                  <a:srgbClr val="35742A">
                    <a:lumMod val="50000"/>
                  </a:srgbClr>
                </a:solidFill>
                <a:latin typeface="Adobe Jenson Pro" pitchFamily="18" charset="0"/>
                <a:ea typeface="宋体"/>
              </a:rPr>
              <a:t>Copyright © 2011 </a:t>
            </a:r>
            <a:r>
              <a:rPr lang="en-US" altLang="zh-CN" sz="1100" dirty="0" err="1" smtClean="0">
                <a:solidFill>
                  <a:srgbClr val="35742A">
                    <a:lumMod val="50000"/>
                  </a:srgbClr>
                </a:solidFill>
                <a:latin typeface="Adobe Jenson Pro" pitchFamily="18" charset="0"/>
                <a:ea typeface="宋体"/>
              </a:rPr>
              <a:t>Zheng</a:t>
            </a:r>
            <a:r>
              <a:rPr lang="en-US" altLang="zh-CN" sz="1100" dirty="0" smtClean="0">
                <a:solidFill>
                  <a:srgbClr val="35742A">
                    <a:lumMod val="50000"/>
                  </a:srgbClr>
                </a:solidFill>
                <a:latin typeface="Adobe Jenson Pro" pitchFamily="18" charset="0"/>
                <a:ea typeface="宋体"/>
              </a:rPr>
              <a:t>, </a:t>
            </a:r>
            <a:r>
              <a:rPr lang="en-US" altLang="zh-CN" sz="1100" dirty="0" err="1" smtClean="0">
                <a:solidFill>
                  <a:srgbClr val="35742A">
                    <a:lumMod val="50000"/>
                  </a:srgbClr>
                </a:solidFill>
                <a:latin typeface="Adobe Jenson Pro" pitchFamily="18" charset="0"/>
                <a:ea typeface="宋体"/>
              </a:rPr>
              <a:t>Zhenlong</a:t>
            </a:r>
            <a:r>
              <a:rPr lang="en-US" altLang="zh-CN" sz="1100" dirty="0" smtClean="0">
                <a:solidFill>
                  <a:srgbClr val="35742A">
                    <a:lumMod val="50000"/>
                  </a:srgbClr>
                </a:solidFill>
                <a:latin typeface="Adobe Jenson Pro" pitchFamily="18" charset="0"/>
                <a:ea typeface="宋体"/>
              </a:rPr>
              <a:t> &amp; Chen, </a:t>
            </a:r>
            <a:r>
              <a:rPr lang="en-US" altLang="zh-CN" sz="1100" dirty="0" err="1" smtClean="0">
                <a:solidFill>
                  <a:srgbClr val="35742A">
                    <a:lumMod val="50000"/>
                  </a:srgbClr>
                </a:solidFill>
                <a:latin typeface="Adobe Jenson Pro" pitchFamily="18" charset="0"/>
                <a:ea typeface="宋体"/>
              </a:rPr>
              <a:t>Rong</a:t>
            </a:r>
            <a:r>
              <a:rPr lang="en-US" altLang="zh-CN" sz="1100" dirty="0" smtClean="0">
                <a:solidFill>
                  <a:srgbClr val="35742A">
                    <a:lumMod val="50000"/>
                  </a:srgbClr>
                </a:solidFill>
                <a:latin typeface="Adobe Jenson Pro" pitchFamily="18" charset="0"/>
                <a:ea typeface="宋体"/>
              </a:rPr>
              <a:t>, XMU</a:t>
            </a:r>
            <a:endParaRPr lang="zh-CN" altLang="en-US" sz="1100" dirty="0">
              <a:solidFill>
                <a:srgbClr val="35742A">
                  <a:lumMod val="50000"/>
                </a:srgbClr>
              </a:solidFill>
              <a:latin typeface="Adobe Jenson Pro" pitchFamily="18" charset="0"/>
              <a:ea typeface="宋体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520" y="6519446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 smtClean="0">
                <a:solidFill>
                  <a:srgbClr val="35742A">
                    <a:lumMod val="50000"/>
                  </a:srgbClr>
                </a:solidFill>
                <a:latin typeface="Adobe 黑体 Std R" pitchFamily="34" charset="-122"/>
                <a:ea typeface="Adobe 黑体 Std R" pitchFamily="34" charset="-122"/>
              </a:rPr>
              <a:t>金融工程</a:t>
            </a:r>
            <a:endParaRPr lang="zh-CN" altLang="en-US" sz="1600" dirty="0">
              <a:solidFill>
                <a:srgbClr val="35742A">
                  <a:lumMod val="50000"/>
                </a:srgbClr>
              </a:solidFill>
              <a:latin typeface="Adobe Jenson Pro" pitchFamily="18" charset="0"/>
              <a:ea typeface="Adobe 黑体 Std R" pitchFamily="34" charset="-122"/>
            </a:endParaRPr>
          </a:p>
        </p:txBody>
      </p:sp>
      <p:pic>
        <p:nvPicPr>
          <p:cNvPr id="29" name="图片 28" descr="11824837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7296" y="4725144"/>
            <a:ext cx="1556792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86821"/>
      </p:ext>
    </p:extLst>
  </p:cSld>
  <p:clrMapOvr>
    <a:masterClrMapping/>
  </p:clrMapOvr>
  <p:transition spd="slow">
    <p:pull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20EC696A-B977-4318-87D2-5E337B527910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DAB5C-152C-477F-A38C-B380C316CE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CN" altLang="en-US" sz="3600" b="0" dirty="0">
                <a:solidFill>
                  <a:schemeClr val="tx2"/>
                </a:solidFill>
                <a:latin typeface="Adobe Jenson Pro" pitchFamily="18" charset="0"/>
                <a:ea typeface="楷体" pitchFamily="49" charset="-122"/>
                <a:cs typeface="+mj-cs"/>
              </a:defRPr>
            </a:lvl1pPr>
          </a:lstStyle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dobe Jenson Pro" pitchFamily="18" charset="0"/>
                <a:ea typeface="Adobe 黑体 Std R" pitchFamily="34" charset="-122"/>
              </a:defRPr>
            </a:lvl1pPr>
            <a:lvl2pPr>
              <a:defRPr>
                <a:latin typeface="Adobe Jenson Pro" pitchFamily="18" charset="0"/>
                <a:ea typeface="Adobe 黑体 Std R" pitchFamily="34" charset="-122"/>
              </a:defRPr>
            </a:lvl2pPr>
            <a:lvl3pPr>
              <a:defRPr>
                <a:latin typeface="Adobe Jenson Pro" pitchFamily="18" charset="0"/>
                <a:ea typeface="Adobe 黑体 Std R" pitchFamily="34" charset="-122"/>
              </a:defRPr>
            </a:lvl3pPr>
            <a:lvl4pPr>
              <a:defRPr>
                <a:latin typeface="Adobe Jenson Pro" pitchFamily="18" charset="0"/>
                <a:ea typeface="Adobe 黑体 Std R" pitchFamily="34" charset="-122"/>
              </a:defRPr>
            </a:lvl4pPr>
            <a:lvl5pPr>
              <a:defRPr>
                <a:latin typeface="Adobe Jenson Pro" pitchFamily="18" charset="0"/>
                <a:ea typeface="Adobe 黑体 Std R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D4DE59-39B9-4A3D-9C58-6F8EC9B8B8BC}" type="datetime10">
              <a:rPr lang="zh-CN" altLang="en-US" smtClean="0">
                <a:solidFill>
                  <a:srgbClr val="000000"/>
                </a:solidFill>
                <a:latin typeface="Arial"/>
              </a:rPr>
              <a:t>19:53</a:t>
            </a:fld>
            <a:endParaRPr lang="zh-CN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807046" y="6356176"/>
            <a:ext cx="542925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176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A0B34B9-D817-47F5-9B8C-94F2D5E9BE68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81635"/>
      </p:ext>
    </p:extLst>
  </p:cSld>
  <p:clrMapOvr>
    <a:masterClrMapping/>
  </p:clrMapOvr>
  <p:transition spd="slow">
    <p:pull dir="ru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F6869F1-5ADA-4B51-86DA-FB07F6E51BDA}" type="datetime10">
              <a:rPr lang="zh-CN" altLang="en-US" smtClean="0">
                <a:solidFill>
                  <a:srgbClr val="000000"/>
                </a:solidFill>
                <a:latin typeface="Arial"/>
              </a:rPr>
              <a:t>19:53</a:t>
            </a:fld>
            <a:endParaRPr lang="zh-CN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B34B9-D817-47F5-9B8C-94F2D5E9BE68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637371"/>
      </p:ext>
    </p:extLst>
  </p:cSld>
  <p:clrMapOvr>
    <a:masterClrMapping/>
  </p:clrMapOvr>
  <p:transition spd="slow">
    <p:pull dir="ru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1F2EA9C-4605-4DEA-AA58-A06E7EAFA463}" type="datetime10">
              <a:rPr lang="zh-CN" altLang="en-US" smtClean="0">
                <a:solidFill>
                  <a:srgbClr val="000000"/>
                </a:solidFill>
                <a:latin typeface="Arial"/>
              </a:rPr>
              <a:t>19:53</a:t>
            </a:fld>
            <a:endParaRPr lang="zh-CN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B34B9-D817-47F5-9B8C-94F2D5E9BE68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9086"/>
      </p:ext>
    </p:extLst>
  </p:cSld>
  <p:clrMapOvr>
    <a:masterClrMapping/>
  </p:clrMapOvr>
  <p:transition spd="slow">
    <p:pull dir="ru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4154AE3-B93C-4277-B393-10F788F0BD9D}" type="datetime10">
              <a:rPr lang="zh-CN" altLang="en-US" smtClean="0">
                <a:solidFill>
                  <a:srgbClr val="000000"/>
                </a:solidFill>
                <a:latin typeface="Arial"/>
              </a:rPr>
              <a:t>19:53</a:t>
            </a:fld>
            <a:endParaRPr lang="zh-CN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B34B9-D817-47F5-9B8C-94F2D5E9BE68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04044"/>
      </p:ext>
    </p:extLst>
  </p:cSld>
  <p:clrMapOvr>
    <a:masterClrMapping/>
  </p:clrMapOvr>
  <p:transition spd="slow">
    <p:pull dir="ru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867BE0-ED5A-43FC-AA02-6B8C976D225F}" type="datetime10">
              <a:rPr lang="zh-CN" altLang="en-US" smtClean="0">
                <a:solidFill>
                  <a:srgbClr val="000000"/>
                </a:solidFill>
                <a:latin typeface="Arial"/>
              </a:rPr>
              <a:t>19:53</a:t>
            </a:fld>
            <a:endParaRPr lang="zh-CN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B34B9-D817-47F5-9B8C-94F2D5E9BE68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68678"/>
      </p:ext>
    </p:extLst>
  </p:cSld>
  <p:clrMapOvr>
    <a:masterClrMapping/>
  </p:clrMapOvr>
  <p:transition spd="slow">
    <p:pull dir="ru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B34B9-D817-47F5-9B8C-94F2D5E9BE68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02748"/>
      </p:ext>
    </p:extLst>
  </p:cSld>
  <p:clrMapOvr>
    <a:masterClrMapping/>
  </p:clrMapOvr>
  <p:transition spd="slow">
    <p:pull dir="ru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50BCC14-CD24-4236-9091-1EF133B941A3}" type="datetime10">
              <a:rPr lang="zh-CN" altLang="en-US" smtClean="0">
                <a:solidFill>
                  <a:srgbClr val="000000"/>
                </a:solidFill>
                <a:latin typeface="Arial"/>
              </a:rPr>
              <a:t>19:53</a:t>
            </a:fld>
            <a:endParaRPr lang="zh-CN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B34B9-D817-47F5-9B8C-94F2D5E9BE68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10079"/>
      </p:ext>
    </p:extLst>
  </p:cSld>
  <p:clrMapOvr>
    <a:masterClrMapping/>
  </p:clrMapOvr>
  <p:transition spd="slow">
    <p:pull dir="ru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5380DC-077F-4DEE-916F-60C384BFB288}" type="datetime10">
              <a:rPr lang="zh-CN" altLang="en-US" smtClean="0">
                <a:solidFill>
                  <a:srgbClr val="000000"/>
                </a:solidFill>
                <a:latin typeface="Arial"/>
              </a:rPr>
              <a:t>19:53</a:t>
            </a:fld>
            <a:endParaRPr lang="zh-CN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B34B9-D817-47F5-9B8C-94F2D5E9BE68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73836"/>
      </p:ext>
    </p:extLst>
  </p:cSld>
  <p:clrMapOvr>
    <a:masterClrMapping/>
  </p:clrMapOvr>
  <p:transition spd="slow">
    <p:pull dir="ru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8EF7F1E-A340-4D7F-B282-9D4C313C5B9C}" type="datetime10">
              <a:rPr lang="zh-CN" altLang="en-US" smtClean="0">
                <a:solidFill>
                  <a:srgbClr val="000000"/>
                </a:solidFill>
                <a:latin typeface="Arial"/>
              </a:rPr>
              <a:t>19:53</a:t>
            </a:fld>
            <a:endParaRPr lang="zh-CN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B34B9-D817-47F5-9B8C-94F2D5E9BE68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62625"/>
      </p:ext>
    </p:extLst>
  </p:cSld>
  <p:clrMapOvr>
    <a:masterClrMapping/>
  </p:clrMapOvr>
  <p:transition spd="slow">
    <p:pull dir="ru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590EE70-1BB7-4A7C-916A-FA29DD93B7B5}" type="datetime10">
              <a:rPr lang="zh-CN" altLang="en-US" smtClean="0">
                <a:solidFill>
                  <a:srgbClr val="000000"/>
                </a:solidFill>
                <a:latin typeface="Arial"/>
              </a:rPr>
              <a:t>19:53</a:t>
            </a:fld>
            <a:endParaRPr lang="zh-CN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B34B9-D817-47F5-9B8C-94F2D5E9BE68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50158"/>
      </p:ext>
    </p:extLst>
  </p:cSld>
  <p:clrMapOvr>
    <a:masterClrMapping/>
  </p:clrMapOvr>
  <p:transition spd="slow">
    <p:pull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C2C838EA-0A5E-4DBE-89A9-D96B85E3AB54}" type="datetime10">
              <a:rPr lang="zh-CN" altLang="en-US" smtClean="0"/>
              <a:t>19:53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BCE56-7C6A-49A1-A73D-A039068FD4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71550" y="1700213"/>
            <a:ext cx="3595688" cy="45259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19638" y="1700213"/>
            <a:ext cx="3597275" cy="45259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4DEB3EF-F390-402A-8C9E-814DCA2F9C97}" type="datetime10">
              <a:rPr lang="zh-CN" altLang="en-US" smtClean="0">
                <a:solidFill>
                  <a:srgbClr val="000000"/>
                </a:solidFill>
                <a:latin typeface="Arial"/>
                <a:ea typeface="宋体"/>
              </a:rPr>
              <a:t>19:53</a:t>
            </a:fld>
            <a:endParaRPr lang="zh-CN" altLang="en-US" dirty="0">
              <a:solidFill>
                <a:srgbClr val="000000"/>
              </a:solidFill>
              <a:latin typeface="Arial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1</a:t>
            </a:r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55895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26BF7-D124-4259-A39F-0BE2568FC4E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91629420"/>
      </p:ext>
    </p:extLst>
  </p:cSld>
  <p:clrMapOvr>
    <a:masterClrMapping/>
  </p:clrMapOvr>
  <p:transition spd="slow">
    <p:pull dir="ru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细黑" pitchFamily="2" charset="-122"/>
                <a:ea typeface="华文细黑" pitchFamily="2" charset="-122"/>
              </a:defRPr>
            </a:lvl1pPr>
            <a:lvl2pPr>
              <a:defRPr>
                <a:latin typeface="华文细黑" pitchFamily="2" charset="-122"/>
                <a:ea typeface="华文细黑" pitchFamily="2" charset="-122"/>
              </a:defRPr>
            </a:lvl2pPr>
            <a:lvl3pPr>
              <a:defRPr>
                <a:latin typeface="华文细黑" pitchFamily="2" charset="-122"/>
                <a:ea typeface="华文细黑" pitchFamily="2" charset="-122"/>
              </a:defRPr>
            </a:lvl3pPr>
            <a:lvl4pPr>
              <a:defRPr>
                <a:latin typeface="华文细黑" pitchFamily="2" charset="-122"/>
                <a:ea typeface="华文细黑" pitchFamily="2" charset="-122"/>
              </a:defRPr>
            </a:lvl4pPr>
            <a:lvl5pPr>
              <a:defRPr>
                <a:latin typeface="华文细黑" pitchFamily="2" charset="-122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A488B216-E619-413B-84BF-29E054E981CA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ADEA0-B797-4106-9E12-CEE209C9D76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588753"/>
      </p:ext>
    </p:extLst>
  </p:cSld>
  <p:clrMapOvr>
    <a:masterClrMapping/>
  </p:clrMapOvr>
  <p:transition spd="slow">
    <p:pull dir="ru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4774CA5E-3CC9-4989-BB3A-F4991F1D7CAC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6AAC7-9039-43BB-997F-E74AA4D793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2099784"/>
      </p:ext>
    </p:extLst>
  </p:cSld>
  <p:clrMapOvr>
    <a:masterClrMapping/>
  </p:clrMapOvr>
  <p:transition spd="slow">
    <p:pull dir="ru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94BA94EE-860F-4BB7-94CF-2EC1B6E131CB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3741-849D-4F83-89CD-A8A3B2948B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715401"/>
      </p:ext>
    </p:extLst>
  </p:cSld>
  <p:clrMapOvr>
    <a:masterClrMapping/>
  </p:clrMapOvr>
  <p:transition spd="slow">
    <p:pull dir="ru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168E931F-5AF9-484B-96E9-B127FFE3C936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3E536-2DFC-47BD-83E1-BBE7F549DD5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00535226"/>
      </p:ext>
    </p:extLst>
  </p:cSld>
  <p:clrMapOvr>
    <a:masterClrMapping/>
  </p:clrMapOvr>
  <p:transition spd="slow">
    <p:pull dir="ru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9029DA46-B991-4712-ACD0-A80C070BE757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1D40-18D4-4885-80A5-5314DD6294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5144847"/>
      </p:ext>
    </p:extLst>
  </p:cSld>
  <p:clrMapOvr>
    <a:masterClrMapping/>
  </p:clrMapOvr>
  <p:transition spd="slow">
    <p:pull dir="ru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8C5BC20A-BB8B-4607-9AD2-F16C4B042C48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FF09F-BC79-4D7F-BE1E-922A55CC4A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5184618"/>
      </p:ext>
    </p:extLst>
  </p:cSld>
  <p:clrMapOvr>
    <a:masterClrMapping/>
  </p:clrMapOvr>
  <p:transition spd="slow">
    <p:pull dir="ru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A9D16E89-FBCF-4526-B1DD-8F8582925EAE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BC4F2-5003-472B-A016-9908A22A2E9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87837800"/>
      </p:ext>
    </p:extLst>
  </p:cSld>
  <p:clrMapOvr>
    <a:masterClrMapping/>
  </p:clrMapOvr>
  <p:transition spd="slow">
    <p:pull dir="ru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9CACC100-0B94-44C6-95A4-34B93AA1BE72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3593A-6DF8-47EA-B3B3-E8C2340D36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6146269"/>
      </p:ext>
    </p:extLst>
  </p:cSld>
  <p:clrMapOvr>
    <a:masterClrMapping/>
  </p:clrMapOvr>
  <p:transition spd="slow">
    <p:pull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14022E77-5404-4095-80E7-C5EF0DB3205E}" type="datetime10">
              <a:rPr lang="zh-CN" altLang="en-US" smtClean="0"/>
              <a:t>19:53</a:t>
            </a:fld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CD393-0EC6-415F-93AA-3289D0451E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C7AC2848-2DA2-45CC-AC55-B299D8B7C2C8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C86BB-88C3-4E47-A57F-90DBD79F98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7657929"/>
      </p:ext>
    </p:extLst>
  </p:cSld>
  <p:clrMapOvr>
    <a:masterClrMapping/>
  </p:clrMapOvr>
  <p:transition spd="slow">
    <p:pull dir="ru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EF307B77-B736-4195-A280-316B6907EF9E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B4A1D-4C4F-41FD-A554-69DE8CFBF37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6667983"/>
      </p:ext>
    </p:extLst>
  </p:cSld>
  <p:clrMapOvr>
    <a:masterClrMapping/>
  </p:clrMapOvr>
  <p:transition spd="slow">
    <p:pull dir="ru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376FB-657F-40A9-98CB-C488EE569B65}" type="datetime10">
              <a:rPr lang="zh-CN" altLang="en-US" smtClean="0">
                <a:solidFill>
                  <a:srgbClr val="000000"/>
                </a:solidFill>
                <a:ea typeface="宋体" pitchFamily="2" charset="-122"/>
              </a:rPr>
              <a:t>19:53</a:t>
            </a:fld>
            <a:endParaRPr lang="en-US" altLang="zh-CN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55AA0-3695-4B05-89CE-6E462F8FB5F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1875713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04834-E52E-4A15-9FBF-6726559DBA5F}" type="datetime10">
              <a:rPr lang="zh-CN" altLang="en-US" smtClean="0">
                <a:solidFill>
                  <a:srgbClr val="000000"/>
                </a:solidFill>
                <a:ea typeface="宋体" pitchFamily="2" charset="-122"/>
              </a:rPr>
              <a:t>19:53</a:t>
            </a:fld>
            <a:endParaRPr lang="en-US" altLang="zh-CN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0504B-CCBE-48EA-98BC-8635C458FF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9655737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矩形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9BE18-0757-4748-A693-D05A0F772F30}" type="datetime10">
              <a:rPr lang="zh-CN" altLang="en-US" smtClean="0">
                <a:solidFill>
                  <a:srgbClr val="000000"/>
                </a:solidFill>
                <a:ea typeface="宋体" pitchFamily="2" charset="-122"/>
              </a:rPr>
              <a:t>19:53</a:t>
            </a:fld>
            <a:endParaRPr lang="en-US" altLang="zh-CN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" name="矩形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矩形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48083-199D-4CDE-A2F7-A6C4DBBE28D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701954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A7BD6-0756-4306-899B-D82EF9E8111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542037"/>
      </p:ext>
    </p:extLst>
  </p:cSld>
  <p:clrMapOvr>
    <a:masterClrMapping/>
  </p:clrMapOvr>
  <p:transition spd="slow">
    <p:pull dir="ru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细黑" pitchFamily="2" charset="-122"/>
                <a:ea typeface="华文细黑" pitchFamily="2" charset="-122"/>
              </a:defRPr>
            </a:lvl1pPr>
            <a:lvl2pPr>
              <a:defRPr>
                <a:latin typeface="华文细黑" pitchFamily="2" charset="-122"/>
                <a:ea typeface="华文细黑" pitchFamily="2" charset="-122"/>
              </a:defRPr>
            </a:lvl2pPr>
            <a:lvl3pPr>
              <a:defRPr>
                <a:latin typeface="华文细黑" pitchFamily="2" charset="-122"/>
                <a:ea typeface="华文细黑" pitchFamily="2" charset="-122"/>
              </a:defRPr>
            </a:lvl3pPr>
            <a:lvl4pPr>
              <a:defRPr>
                <a:latin typeface="华文细黑" pitchFamily="2" charset="-122"/>
                <a:ea typeface="华文细黑" pitchFamily="2" charset="-122"/>
              </a:defRPr>
            </a:lvl4pPr>
            <a:lvl5pPr>
              <a:defRPr>
                <a:latin typeface="华文细黑" pitchFamily="2" charset="-122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9007ECBE-D502-4D2D-AC59-5024E22344E8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FB378-7606-41DD-BDB8-11DE839DDBE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43544"/>
      </p:ext>
    </p:extLst>
  </p:cSld>
  <p:clrMapOvr>
    <a:masterClrMapping/>
  </p:clrMapOvr>
  <p:transition spd="slow">
    <p:pull dir="ru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15EEFB70-FA95-459C-9712-7B118401E2AD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711F5-2441-47BD-ABC8-21399AC8010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68957"/>
      </p:ext>
    </p:extLst>
  </p:cSld>
  <p:clrMapOvr>
    <a:masterClrMapping/>
  </p:clrMapOvr>
  <p:transition spd="slow">
    <p:pull dir="ru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7582DE4E-1100-4F80-BD69-37063756D083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45F9F-F4E5-406E-81F7-433B2F22413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43762"/>
      </p:ext>
    </p:extLst>
  </p:cSld>
  <p:clrMapOvr>
    <a:masterClrMapping/>
  </p:clrMapOvr>
  <p:transition spd="slow">
    <p:pull dir="ru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A53D49E7-E3D6-4F69-965A-8699458A0C32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0ECA8-646B-44D7-8453-010207FA852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163752"/>
      </p:ext>
    </p:extLst>
  </p:cSld>
  <p:clrMapOvr>
    <a:masterClrMapping/>
  </p:clrMapOvr>
  <p:transition spd="slow">
    <p:pull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0D2505F5-053D-435F-90F1-6B7B33BC39C3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1CBF2-1693-4451-8055-47DB058BDCE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FA0ED64A-F983-4B74-8836-E4C24AD36803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03A4C-2DF4-49F2-B7CB-8C43FF1529E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899398"/>
      </p:ext>
    </p:extLst>
  </p:cSld>
  <p:clrMapOvr>
    <a:masterClrMapping/>
  </p:clrMapOvr>
  <p:transition spd="slow">
    <p:pull dir="ru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DB3A0807-B168-4EE0-AD90-2823E8FA03E3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CDCA-3447-49FF-AF70-0CFC8C34313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4440"/>
      </p:ext>
    </p:extLst>
  </p:cSld>
  <p:clrMapOvr>
    <a:masterClrMapping/>
  </p:clrMapOvr>
  <p:transition spd="slow">
    <p:pull dir="ru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CB759061-7BE2-44C6-AF42-75881B4F977B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0C91-26C4-4351-8A75-6C26D8A195C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108494"/>
      </p:ext>
    </p:extLst>
  </p:cSld>
  <p:clrMapOvr>
    <a:masterClrMapping/>
  </p:clrMapOvr>
  <p:transition spd="slow">
    <p:pull dir="ru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73C3CACC-9124-46D3-A809-E960227D87EF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27055-2DDE-4BA2-A12A-5F9BCBD7A87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30297"/>
      </p:ext>
    </p:extLst>
  </p:cSld>
  <p:clrMapOvr>
    <a:masterClrMapping/>
  </p:clrMapOvr>
  <p:transition spd="slow">
    <p:pull dir="ru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C30244A4-D4A9-404A-AAC0-7867D5BF532B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A4315-2EF1-433F-9E26-2CA697AEA04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23535"/>
      </p:ext>
    </p:extLst>
  </p:cSld>
  <p:clrMapOvr>
    <a:masterClrMapping/>
  </p:clrMapOvr>
  <p:transition spd="slow">
    <p:pull dir="ru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4F283BCE-6C2E-4DF3-A8C0-1010B53EF1BC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C4072-683B-450A-8A75-FA7E444F4C0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60309"/>
      </p:ext>
    </p:extLst>
  </p:cSld>
  <p:clrMapOvr>
    <a:masterClrMapping/>
  </p:clrMapOvr>
  <p:transition spd="slow">
    <p:pull dir="ru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8D1F7-3E6A-4452-A2B4-92A2C5CC339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20655952"/>
      </p:ext>
    </p:extLst>
  </p:cSld>
  <p:clrMapOvr>
    <a:masterClrMapping/>
  </p:clrMapOvr>
  <p:transition spd="slow">
    <p:pull dir="ru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细黑" pitchFamily="2" charset="-122"/>
                <a:ea typeface="华文细黑" pitchFamily="2" charset="-122"/>
              </a:defRPr>
            </a:lvl1pPr>
            <a:lvl2pPr>
              <a:defRPr>
                <a:latin typeface="华文细黑" pitchFamily="2" charset="-122"/>
                <a:ea typeface="华文细黑" pitchFamily="2" charset="-122"/>
              </a:defRPr>
            </a:lvl2pPr>
            <a:lvl3pPr>
              <a:defRPr>
                <a:latin typeface="华文细黑" pitchFamily="2" charset="-122"/>
                <a:ea typeface="华文细黑" pitchFamily="2" charset="-122"/>
              </a:defRPr>
            </a:lvl3pPr>
            <a:lvl4pPr>
              <a:defRPr>
                <a:latin typeface="华文细黑" pitchFamily="2" charset="-122"/>
                <a:ea typeface="华文细黑" pitchFamily="2" charset="-122"/>
              </a:defRPr>
            </a:lvl4pPr>
            <a:lvl5pPr>
              <a:defRPr>
                <a:latin typeface="华文细黑" pitchFamily="2" charset="-122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DD6491D2-0E56-42B1-A96B-B582453199A8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5D8D4-6567-4253-A989-DBE1AF64DB6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26747751"/>
      </p:ext>
    </p:extLst>
  </p:cSld>
  <p:clrMapOvr>
    <a:masterClrMapping/>
  </p:clrMapOvr>
  <p:transition spd="slow">
    <p:pull dir="ru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C67BD39B-754E-4D83-A9AB-C31F1FA39957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30B32-8860-4B70-9419-64F61FC1F2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8850500"/>
      </p:ext>
    </p:extLst>
  </p:cSld>
  <p:clrMapOvr>
    <a:masterClrMapping/>
  </p:clrMapOvr>
  <p:transition spd="slow">
    <p:pull dir="ru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5E3F2374-41C4-4854-BEA2-B4BEC687AFA9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7410C-2E00-4D4B-A3DD-80CF81ABEB2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2114144"/>
      </p:ext>
    </p:extLst>
  </p:cSld>
  <p:clrMapOvr>
    <a:masterClrMapping/>
  </p:clrMapOvr>
  <p:transition spd="slow">
    <p:pull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79D36720-5285-48BE-8F1B-C2950D3104D2}" type="datetime10">
              <a:rPr lang="zh-CN" altLang="en-US" smtClean="0"/>
              <a:t>19:53</a:t>
            </a:fld>
            <a:endParaRPr lang="en-US" altLang="zh-CN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30725-8CBF-47D3-8928-0C55E23FC1F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E4FA43BA-D7E7-4F0F-9F14-2F1193BE1C06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CDAD1-27C0-48CB-BA61-78DBB3735A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3368976"/>
      </p:ext>
    </p:extLst>
  </p:cSld>
  <p:clrMapOvr>
    <a:masterClrMapping/>
  </p:clrMapOvr>
  <p:transition spd="slow">
    <p:pull dir="ru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C6552A86-369F-4C04-869D-F6A096CA4C30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0C1FB-C644-4A15-B075-F99FAD6A90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8645641"/>
      </p:ext>
    </p:extLst>
  </p:cSld>
  <p:clrMapOvr>
    <a:masterClrMapping/>
  </p:clrMapOvr>
  <p:transition spd="slow">
    <p:pull dir="ru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78C18B04-0F77-4F74-AE0D-8472B6B3F831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4AD48-DCCB-4A27-8EAB-38E3C867159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6652944"/>
      </p:ext>
    </p:extLst>
  </p:cSld>
  <p:clrMapOvr>
    <a:masterClrMapping/>
  </p:clrMapOvr>
  <p:transition spd="slow">
    <p:pull dir="ru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E06BED67-01D9-4CC1-ACFB-389DA277DB77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CBFCB-34A9-41D5-8633-048DD5BFCD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77755695"/>
      </p:ext>
    </p:extLst>
  </p:cSld>
  <p:clrMapOvr>
    <a:masterClrMapping/>
  </p:clrMapOvr>
  <p:transition spd="slow">
    <p:pull dir="ru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61F64863-A365-4E85-B9EF-329EF4FEB7D0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975C6-B1F8-4939-B00C-1F274F35BB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9555495"/>
      </p:ext>
    </p:extLst>
  </p:cSld>
  <p:clrMapOvr>
    <a:masterClrMapping/>
  </p:clrMapOvr>
  <p:transition spd="slow">
    <p:pull dir="ru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E652E715-2883-4C4B-B691-8E918654FA95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6FCC5-EAFC-4D4E-BB2E-885B4950F3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225151"/>
      </p:ext>
    </p:extLst>
  </p:cSld>
  <p:clrMapOvr>
    <a:masterClrMapping/>
  </p:clrMapOvr>
  <p:transition spd="slow">
    <p:pull dir="ru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8A1DDEED-C253-4BBD-BEE4-E8ABA8621846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39E3C-3BFF-4D09-A2DA-992C2F6607F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4186808"/>
      </p:ext>
    </p:extLst>
  </p:cSld>
  <p:clrMapOvr>
    <a:masterClrMapping/>
  </p:clrMapOvr>
  <p:transition spd="slow">
    <p:pull dir="ru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F1537C9E-DC62-4645-A269-F37D63C0EA52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CFBB-D7FB-4BCB-8DD4-10AF600DEA2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614990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A7BD6-0756-4306-899B-D82EF9E8111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03815"/>
      </p:ext>
    </p:extLst>
  </p:cSld>
  <p:clrMapOvr>
    <a:masterClrMapping/>
  </p:clrMapOvr>
  <p:transition spd="slow">
    <p:pull dir="ru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细黑" pitchFamily="2" charset="-122"/>
                <a:ea typeface="华文细黑" pitchFamily="2" charset="-122"/>
              </a:defRPr>
            </a:lvl1pPr>
            <a:lvl2pPr>
              <a:defRPr>
                <a:latin typeface="华文细黑" pitchFamily="2" charset="-122"/>
                <a:ea typeface="华文细黑" pitchFamily="2" charset="-122"/>
              </a:defRPr>
            </a:lvl2pPr>
            <a:lvl3pPr>
              <a:defRPr>
                <a:latin typeface="华文细黑" pitchFamily="2" charset="-122"/>
                <a:ea typeface="华文细黑" pitchFamily="2" charset="-122"/>
              </a:defRPr>
            </a:lvl3pPr>
            <a:lvl4pPr>
              <a:defRPr>
                <a:latin typeface="华文细黑" pitchFamily="2" charset="-122"/>
                <a:ea typeface="华文细黑" pitchFamily="2" charset="-122"/>
              </a:defRPr>
            </a:lvl4pPr>
            <a:lvl5pPr>
              <a:defRPr>
                <a:latin typeface="华文细黑" pitchFamily="2" charset="-122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1EFEFF37-7ED4-496E-98EE-8881839945D0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FB378-7606-41DD-BDB8-11DE839DDBE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50845"/>
      </p:ext>
    </p:extLst>
  </p:cSld>
  <p:clrMapOvr>
    <a:masterClrMapping/>
  </p:clrMapOvr>
  <p:transition spd="slow">
    <p:pull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88320F91-1DE8-430A-91F6-6721093651AE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ECCA9-E9A3-4B29-8CC0-77C0A873282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DC71FA96-354B-4094-B368-AE1410088129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711F5-2441-47BD-ABC8-21399AC8010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79165"/>
      </p:ext>
    </p:extLst>
  </p:cSld>
  <p:clrMapOvr>
    <a:masterClrMapping/>
  </p:clrMapOvr>
  <p:transition spd="slow">
    <p:pull dir="ru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5301CCEC-F486-44AA-9ED9-195677221A75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45F9F-F4E5-406E-81F7-433B2F22413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94985"/>
      </p:ext>
    </p:extLst>
  </p:cSld>
  <p:clrMapOvr>
    <a:masterClrMapping/>
  </p:clrMapOvr>
  <p:transition spd="slow">
    <p:pull dir="ru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66D1088F-3985-46CA-B9BF-EBF6C4FFEC14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0ECA8-646B-44D7-8453-010207FA852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914176"/>
      </p:ext>
    </p:extLst>
  </p:cSld>
  <p:clrMapOvr>
    <a:masterClrMapping/>
  </p:clrMapOvr>
  <p:transition spd="slow">
    <p:pull dir="ru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10339B4C-3FDF-46D4-8746-836FEAE372F3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03A4C-2DF4-49F2-B7CB-8C43FF1529E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9320"/>
      </p:ext>
    </p:extLst>
  </p:cSld>
  <p:clrMapOvr>
    <a:masterClrMapping/>
  </p:clrMapOvr>
  <p:transition spd="slow">
    <p:pull dir="ru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378BED6A-3197-4A1A-9EA2-589F5BB7CB52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CDCA-3447-49FF-AF70-0CFC8C34313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11315"/>
      </p:ext>
    </p:extLst>
  </p:cSld>
  <p:clrMapOvr>
    <a:masterClrMapping/>
  </p:clrMapOvr>
  <p:transition spd="slow">
    <p:pull dir="ru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3409B852-D5BA-44D4-A8CA-B3174A839E5E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0C91-26C4-4351-8A75-6C26D8A195C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898964"/>
      </p:ext>
    </p:extLst>
  </p:cSld>
  <p:clrMapOvr>
    <a:masterClrMapping/>
  </p:clrMapOvr>
  <p:transition spd="slow">
    <p:pull dir="ru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D8399207-A1BE-4808-9E98-11CA5A344D8E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27055-2DDE-4BA2-A12A-5F9BCBD7A87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629687"/>
      </p:ext>
    </p:extLst>
  </p:cSld>
  <p:clrMapOvr>
    <a:masterClrMapping/>
  </p:clrMapOvr>
  <p:transition spd="slow">
    <p:pull dir="ru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27FF001E-51F3-4A94-8E5A-D36FC69EDEE0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A4315-2EF1-433F-9E26-2CA697AEA04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584167"/>
      </p:ext>
    </p:extLst>
  </p:cSld>
  <p:clrMapOvr>
    <a:masterClrMapping/>
  </p:clrMapOvr>
  <p:transition spd="slow">
    <p:pull dir="ru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69B5BA85-9592-484F-AE5B-3CAD308AF9F1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C4072-683B-450A-8A75-FA7E444F4C0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6086"/>
      </p:ext>
    </p:extLst>
  </p:cSld>
  <p:clrMapOvr>
    <a:masterClrMapping/>
  </p:clrMapOvr>
  <p:transition spd="slow">
    <p:pull dir="ru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5A9F5-B5A8-433C-AE8A-7EA16322F86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26089724"/>
      </p:ext>
    </p:extLst>
  </p:cSld>
  <p:clrMapOvr>
    <a:masterClrMapping/>
  </p:clrMapOvr>
  <p:transition spd="slow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dobe Jenson Pro" pitchFamily="18" charset="0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dobe Jenson Pro" pitchFamily="18" charset="0"/>
                <a:ea typeface="华文细黑" pitchFamily="2" charset="-122"/>
              </a:defRPr>
            </a:lvl1pPr>
            <a:lvl2pPr>
              <a:defRPr>
                <a:latin typeface="Adobe Jenson Pro" pitchFamily="18" charset="0"/>
                <a:ea typeface="华文细黑" pitchFamily="2" charset="-122"/>
              </a:defRPr>
            </a:lvl2pPr>
            <a:lvl3pPr>
              <a:defRPr>
                <a:latin typeface="Adobe Jenson Pro" pitchFamily="18" charset="0"/>
                <a:ea typeface="华文细黑" pitchFamily="2" charset="-122"/>
              </a:defRPr>
            </a:lvl3pPr>
            <a:lvl4pPr>
              <a:defRPr>
                <a:latin typeface="Adobe Jenson Pro" pitchFamily="18" charset="0"/>
                <a:ea typeface="华文细黑" pitchFamily="2" charset="-122"/>
              </a:defRPr>
            </a:lvl4pPr>
            <a:lvl5pPr>
              <a:defRPr>
                <a:latin typeface="Adobe Jenson Pro" pitchFamily="18" charset="0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BCBEADAD-856F-41DE-BFAF-701D98C34E69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FB378-7606-41DD-BDB8-11DE839DDBE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1D3567DE-7AC3-4109-9CEC-44F0F9268C60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10DE0-C554-4338-8B96-CFCA94FEB6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细黑" pitchFamily="2" charset="-122"/>
                <a:ea typeface="华文细黑" pitchFamily="2" charset="-122"/>
              </a:defRPr>
            </a:lvl1pPr>
            <a:lvl2pPr>
              <a:defRPr>
                <a:latin typeface="华文细黑" pitchFamily="2" charset="-122"/>
                <a:ea typeface="华文细黑" pitchFamily="2" charset="-122"/>
              </a:defRPr>
            </a:lvl2pPr>
            <a:lvl3pPr>
              <a:defRPr>
                <a:latin typeface="华文细黑" pitchFamily="2" charset="-122"/>
                <a:ea typeface="华文细黑" pitchFamily="2" charset="-122"/>
              </a:defRPr>
            </a:lvl3pPr>
            <a:lvl4pPr>
              <a:defRPr>
                <a:latin typeface="华文细黑" pitchFamily="2" charset="-122"/>
                <a:ea typeface="华文细黑" pitchFamily="2" charset="-122"/>
              </a:defRPr>
            </a:lvl4pPr>
            <a:lvl5pPr>
              <a:defRPr>
                <a:latin typeface="华文细黑" pitchFamily="2" charset="-122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6EF66588-2785-4ABE-A8C5-0F4410C9336D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59233-0524-4B64-89D9-DAB61C03C3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0209007"/>
      </p:ext>
    </p:extLst>
  </p:cSld>
  <p:clrMapOvr>
    <a:masterClrMapping/>
  </p:clrMapOvr>
  <p:transition spd="slow">
    <p:pull dir="ru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BC5AB22E-AD2A-4474-9B23-1E8FA84B5584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AA3D9-415D-48D5-85CA-A1E47515256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6054819"/>
      </p:ext>
    </p:extLst>
  </p:cSld>
  <p:clrMapOvr>
    <a:masterClrMapping/>
  </p:clrMapOvr>
  <p:transition spd="slow">
    <p:pull dir="ru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3F0B57C4-BAF7-4582-A398-70492A113D0C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B3FC6-2A92-43F9-8990-2C1F4BB0835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9509537"/>
      </p:ext>
    </p:extLst>
  </p:cSld>
  <p:clrMapOvr>
    <a:masterClrMapping/>
  </p:clrMapOvr>
  <p:transition spd="slow">
    <p:pull dir="ru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F5B0B5BF-59EF-4554-B25B-04D1A1603B3A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778EA-2955-44F1-A0BF-6614034441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0793014"/>
      </p:ext>
    </p:extLst>
  </p:cSld>
  <p:clrMapOvr>
    <a:masterClrMapping/>
  </p:clrMapOvr>
  <p:transition spd="slow">
    <p:pull dir="ru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6F91D4DB-1DBF-4577-85FD-3BC63C177204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8C58D-5D20-4BBA-805D-88DFD350A2C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0593302"/>
      </p:ext>
    </p:extLst>
  </p:cSld>
  <p:clrMapOvr>
    <a:masterClrMapping/>
  </p:clrMapOvr>
  <p:transition spd="slow">
    <p:pull dir="ru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B7340E07-039D-4781-9C1E-6CF3370BF7E9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8308A-2408-4335-9060-F2DB1E838A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9476126"/>
      </p:ext>
    </p:extLst>
  </p:cSld>
  <p:clrMapOvr>
    <a:masterClrMapping/>
  </p:clrMapOvr>
  <p:transition spd="slow">
    <p:pull dir="ru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9887CEF3-2B9A-4428-AD70-B054AB715439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04FC4-8691-40DF-A3A3-C0FF99BD7DA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4022069"/>
      </p:ext>
    </p:extLst>
  </p:cSld>
  <p:clrMapOvr>
    <a:masterClrMapping/>
  </p:clrMapOvr>
  <p:transition spd="slow">
    <p:pull dir="ru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7DC59A2C-C208-4984-978F-463D3A5B8BC9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A47ED-A07F-4D16-B5CB-C43F8B7B58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0469246"/>
      </p:ext>
    </p:extLst>
  </p:cSld>
  <p:clrMapOvr>
    <a:masterClrMapping/>
  </p:clrMapOvr>
  <p:transition spd="slow">
    <p:pull dir="ru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429E0F2A-E08E-4D03-8C46-1C0392236496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2975C-44A0-4085-985D-5149E8A9CD3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4362009"/>
      </p:ext>
    </p:extLst>
  </p:cSld>
  <p:clrMapOvr>
    <a:masterClrMapping/>
  </p:clrMapOvr>
  <p:transition spd="slow">
    <p:pull dir="ru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CFC67490-5E7D-4415-BCFA-5222BD1F7BB9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DB7F0-8618-4F5F-8120-18CEC397AED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7604419"/>
      </p:ext>
    </p:extLst>
  </p:cSld>
  <p:clrMapOvr>
    <a:masterClrMapping/>
  </p:clrMapOvr>
  <p:transition spd="slow">
    <p:pull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B94559E7-F2CD-4B85-A221-874DC44F27A1}" type="datetime10">
              <a:rPr lang="zh-CN" altLang="en-US" smtClean="0"/>
              <a:t>19:53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52A50-C438-4CDE-91F9-EED3D3E018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91472-E572-4E99-9B74-C8A68F07D03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83223643"/>
      </p:ext>
    </p:extLst>
  </p:cSld>
  <p:clrMapOvr>
    <a:masterClrMapping/>
  </p:clrMapOvr>
  <p:transition spd="slow">
    <p:pull dir="ru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细黑" pitchFamily="2" charset="-122"/>
                <a:ea typeface="华文细黑" pitchFamily="2" charset="-122"/>
              </a:defRPr>
            </a:lvl1pPr>
            <a:lvl2pPr>
              <a:defRPr>
                <a:latin typeface="华文细黑" pitchFamily="2" charset="-122"/>
                <a:ea typeface="华文细黑" pitchFamily="2" charset="-122"/>
              </a:defRPr>
            </a:lvl2pPr>
            <a:lvl3pPr>
              <a:defRPr>
                <a:latin typeface="华文细黑" pitchFamily="2" charset="-122"/>
                <a:ea typeface="华文细黑" pitchFamily="2" charset="-122"/>
              </a:defRPr>
            </a:lvl3pPr>
            <a:lvl4pPr>
              <a:defRPr>
                <a:latin typeface="华文细黑" pitchFamily="2" charset="-122"/>
                <a:ea typeface="华文细黑" pitchFamily="2" charset="-122"/>
              </a:defRPr>
            </a:lvl4pPr>
            <a:lvl5pPr>
              <a:defRPr>
                <a:latin typeface="华文细黑" pitchFamily="2" charset="-122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9A7E68B5-DE78-4077-8DFE-E3870E516B01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9EF8B-AF3F-448E-A967-BC3F43ABB2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533499"/>
      </p:ext>
    </p:extLst>
  </p:cSld>
  <p:clrMapOvr>
    <a:masterClrMapping/>
  </p:clrMapOvr>
  <p:transition spd="slow">
    <p:pull dir="ru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CD0747CC-3154-4342-B5AE-B3FBBA76BF8F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4D43E-63FD-4BB7-B961-B90497108DD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8171846"/>
      </p:ext>
    </p:extLst>
  </p:cSld>
  <p:clrMapOvr>
    <a:masterClrMapping/>
  </p:clrMapOvr>
  <p:transition spd="slow">
    <p:pull dir="ru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CB232BA0-D74C-4FFC-8531-CD368227A9F7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85230-314B-458B-8F5A-BAD18672275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5420643"/>
      </p:ext>
    </p:extLst>
  </p:cSld>
  <p:clrMapOvr>
    <a:masterClrMapping/>
  </p:clrMapOvr>
  <p:transition spd="slow">
    <p:pull dir="ru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37D49F78-C413-4C51-9A9E-D03AF19FF827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42327-CA3E-4015-8907-77ECFD56E16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6222009"/>
      </p:ext>
    </p:extLst>
  </p:cSld>
  <p:clrMapOvr>
    <a:masterClrMapping/>
  </p:clrMapOvr>
  <p:transition spd="slow">
    <p:pull dir="ru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717736F4-2849-4646-9B75-464C4B1ABA41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D96F0-BC1B-4C43-A16F-9A4EBEDF19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4973253"/>
      </p:ext>
    </p:extLst>
  </p:cSld>
  <p:clrMapOvr>
    <a:masterClrMapping/>
  </p:clrMapOvr>
  <p:transition spd="slow">
    <p:pull dir="ru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AD80DF3E-2070-49E9-BB7B-56E72221A235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EC96F-059B-4EFB-A041-C66F3A76A4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4405660"/>
      </p:ext>
    </p:extLst>
  </p:cSld>
  <p:clrMapOvr>
    <a:masterClrMapping/>
  </p:clrMapOvr>
  <p:transition spd="slow">
    <p:pull dir="ru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94603051-CFCB-4F26-BB20-63B7DEF20478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38A35-0487-4BC7-9F2C-C41781BC6E6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0035180"/>
      </p:ext>
    </p:extLst>
  </p:cSld>
  <p:clrMapOvr>
    <a:masterClrMapping/>
  </p:clrMapOvr>
  <p:transition spd="slow">
    <p:pull dir="ru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3BD1C7EA-C6C0-4FBB-9054-8A3E96FB860A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4CE7A-F42B-4430-842F-8D285B68E25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08590790"/>
      </p:ext>
    </p:extLst>
  </p:cSld>
  <p:clrMapOvr>
    <a:masterClrMapping/>
  </p:clrMapOvr>
  <p:transition spd="slow">
    <p:pull dir="ru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F0802D4B-7DFA-4C59-B0AF-C59237D5B24D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0FA23-DE5B-4B33-ADCE-8E8D8410C7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15392545"/>
      </p:ext>
    </p:extLst>
  </p:cSld>
  <p:clrMapOvr>
    <a:masterClrMapping/>
  </p:clrMapOvr>
  <p:transition spd="slow">
    <p:pull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03F1009B-A125-4034-AD90-99955C8FC03E}" type="datetime10">
              <a:rPr lang="zh-CN" altLang="en-US" smtClean="0"/>
              <a:t>19:53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C7A3B-034C-46C7-A70C-3B5207F07B8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31AB62DF-DFF5-49EF-AA50-C0B9C5E7366A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B4ADB-2821-4864-B13F-CB3142C6B3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8250880"/>
      </p:ext>
    </p:extLst>
  </p:cSld>
  <p:clrMapOvr>
    <a:masterClrMapping/>
  </p:clrMapOvr>
  <p:transition spd="slow">
    <p:pull dir="ru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11D39-D77C-48E5-9700-3734E453700A}" type="datetime10">
              <a:rPr lang="zh-CN" altLang="en-US" smtClean="0">
                <a:solidFill>
                  <a:srgbClr val="000000"/>
                </a:solidFill>
                <a:ea typeface="宋体" pitchFamily="2" charset="-122"/>
              </a:rPr>
              <a:t>19:53</a:t>
            </a:fld>
            <a:endParaRPr lang="en-US" altLang="zh-CN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3A53A-B857-4190-B138-81C1F38FDFB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600169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50108-F740-40B2-B256-2037CCF566EE}" type="datetime10">
              <a:rPr lang="zh-CN" altLang="en-US" smtClean="0">
                <a:solidFill>
                  <a:srgbClr val="000000"/>
                </a:solidFill>
                <a:ea typeface="宋体" pitchFamily="2" charset="-122"/>
              </a:rPr>
              <a:t>19:53</a:t>
            </a:fld>
            <a:endParaRPr lang="en-US" altLang="zh-CN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DD44B-838F-4F40-8E56-B5141B8EE5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513605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矩形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9893-E902-4B63-AF0D-2B33EF788EC3}" type="datetime10">
              <a:rPr lang="zh-CN" altLang="en-US" smtClean="0">
                <a:solidFill>
                  <a:srgbClr val="000000"/>
                </a:solidFill>
                <a:ea typeface="宋体" pitchFamily="2" charset="-122"/>
              </a:rPr>
              <a:t>19:53</a:t>
            </a:fld>
            <a:endParaRPr lang="en-US" altLang="zh-CN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" name="矩形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矩形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58410-E33F-49C8-A58C-FA1EB438B0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440304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7544" y="908720"/>
            <a:ext cx="8229600" cy="1656183"/>
          </a:xfrm>
        </p:spPr>
        <p:txBody>
          <a:bodyPr/>
          <a:lstStyle>
            <a:lvl1pPr algn="ctr">
              <a:defRPr sz="3600" b="1">
                <a:solidFill>
                  <a:srgbClr val="006633"/>
                </a:solidFill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404664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0" y="620688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35496" y="6525344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标题 1"/>
          <p:cNvSpPr txBox="1">
            <a:spLocks/>
          </p:cNvSpPr>
          <p:nvPr userDrawn="1"/>
        </p:nvSpPr>
        <p:spPr bwMode="auto">
          <a:xfrm>
            <a:off x="467544" y="3212976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3600" b="1">
                <a:latin typeface="楷体" pitchFamily="49" charset="-122"/>
                <a:ea typeface="楷体" pitchFamily="49" charset="-122"/>
              </a:defRPr>
            </a:lvl1pPr>
          </a:lstStyle>
          <a:p>
            <a:pPr eaLnBrk="0" hangingPunct="0">
              <a:defRPr/>
            </a:pPr>
            <a:r>
              <a:rPr lang="zh-CN" altLang="en-US" sz="2200" b="0" kern="0" dirty="0" smtClean="0">
                <a:solidFill>
                  <a:srgbClr val="006633"/>
                </a:solidFill>
                <a:latin typeface="Adobe Jenson Pro" pitchFamily="18" charset="0"/>
                <a:ea typeface="Adobe 黑体 Std R" pitchFamily="34" charset="-122"/>
              </a:rPr>
              <a:t>厦门大学金融系 </a:t>
            </a:r>
            <a:endParaRPr lang="en-US" altLang="zh-CN" sz="2200" b="0" kern="0" dirty="0" smtClean="0">
              <a:solidFill>
                <a:srgbClr val="006633"/>
              </a:solidFill>
            </a:endParaRPr>
          </a:p>
          <a:p>
            <a:pPr eaLnBrk="0" hangingPunct="0">
              <a:defRPr/>
            </a:pPr>
            <a:r>
              <a:rPr lang="zh-CN" altLang="en-US" sz="2200" b="0" kern="0" dirty="0" smtClean="0">
                <a:solidFill>
                  <a:srgbClr val="006633"/>
                </a:solidFill>
              </a:rPr>
              <a:t>郑振龙 陈蓉</a:t>
            </a:r>
            <a:endParaRPr lang="en-US" altLang="zh-CN" sz="2200" b="0" kern="0" dirty="0" smtClean="0">
              <a:solidFill>
                <a:srgbClr val="006633"/>
              </a:solidFill>
            </a:endParaRPr>
          </a:p>
          <a:p>
            <a:pPr eaLnBrk="0" hangingPunct="0">
              <a:defRPr/>
            </a:pPr>
            <a:endParaRPr lang="en-US" altLang="zh-CN" sz="1800" b="0" kern="0" dirty="0" smtClean="0">
              <a:solidFill>
                <a:srgbClr val="006633"/>
              </a:solidFill>
              <a:latin typeface="Adobe Jenson Pro" pitchFamily="18" charset="0"/>
              <a:ea typeface="Adobe 黑体 Std R" pitchFamily="34" charset="-122"/>
            </a:endParaRPr>
          </a:p>
          <a:p>
            <a:pPr eaLnBrk="0" hangingPunct="0">
              <a:defRPr/>
            </a:pPr>
            <a:r>
              <a:rPr lang="en-US" altLang="zh-CN" sz="1800" b="0" kern="0" dirty="0" smtClean="0">
                <a:solidFill>
                  <a:srgbClr val="006633"/>
                </a:solidFill>
                <a:latin typeface="Adobe Jenson Pro" pitchFamily="18" charset="0"/>
                <a:ea typeface="Adobe 黑体 Std R" pitchFamily="34" charset="-122"/>
              </a:rPr>
              <a:t>2011</a:t>
            </a:r>
            <a:r>
              <a:rPr lang="zh-CN" altLang="en-US" sz="1800" b="0" kern="0" dirty="0" smtClean="0">
                <a:solidFill>
                  <a:srgbClr val="006633"/>
                </a:solidFill>
                <a:latin typeface="Adobe Jenson Pro" pitchFamily="18" charset="0"/>
                <a:ea typeface="Adobe 黑体 Std R" pitchFamily="34" charset="-122"/>
              </a:rPr>
              <a:t>年</a:t>
            </a:r>
            <a:r>
              <a:rPr lang="en-US" altLang="zh-CN" sz="1800" b="0" kern="0" dirty="0" smtClean="0">
                <a:solidFill>
                  <a:srgbClr val="006633"/>
                </a:solidFill>
                <a:latin typeface="Adobe Jenson Pro" pitchFamily="18" charset="0"/>
                <a:ea typeface="Adobe 黑体 Std R" pitchFamily="34" charset="-122"/>
              </a:rPr>
              <a:t>10</a:t>
            </a:r>
            <a:r>
              <a:rPr lang="zh-CN" altLang="en-US" sz="1800" b="0" kern="0" dirty="0" smtClean="0">
                <a:solidFill>
                  <a:srgbClr val="006633"/>
                </a:solidFill>
                <a:latin typeface="Adobe Jenson Pro" pitchFamily="18" charset="0"/>
                <a:ea typeface="Adobe 黑体 Std R" pitchFamily="34" charset="-122"/>
              </a:rPr>
              <a:t>月</a:t>
            </a:r>
            <a:r>
              <a:rPr lang="en-US" altLang="zh-CN" sz="1800" b="0" kern="0" dirty="0" smtClean="0">
                <a:solidFill>
                  <a:srgbClr val="006633"/>
                </a:solidFill>
                <a:latin typeface="Adobe Jenson Pro" pitchFamily="18" charset="0"/>
                <a:ea typeface="Adobe 黑体 Std R" pitchFamily="34" charset="-122"/>
              </a:rPr>
              <a:t>17</a:t>
            </a:r>
            <a:r>
              <a:rPr lang="zh-CN" altLang="en-US" sz="1800" b="0" kern="0" dirty="0" smtClean="0">
                <a:solidFill>
                  <a:srgbClr val="006633"/>
                </a:solidFill>
                <a:latin typeface="Adobe Jenson Pro" pitchFamily="18" charset="0"/>
                <a:ea typeface="Adobe 黑体 Std R" pitchFamily="34" charset="-122"/>
              </a:rPr>
              <a:t>日</a:t>
            </a:r>
            <a:endParaRPr lang="en-US" altLang="zh-CN" sz="1800" b="0" kern="0" dirty="0" smtClean="0">
              <a:solidFill>
                <a:srgbClr val="006633"/>
              </a:solidFill>
              <a:latin typeface="Adobe Jenson Pro" pitchFamily="18" charset="0"/>
              <a:ea typeface="Adobe 黑体 Std R" pitchFamily="34" charset="-122"/>
            </a:endParaRPr>
          </a:p>
          <a:p>
            <a:pPr eaLnBrk="0" hangingPunct="0">
              <a:defRPr/>
            </a:pPr>
            <a:endParaRPr lang="en-US" altLang="zh-CN" sz="2400" b="0" kern="0" dirty="0" smtClean="0">
              <a:solidFill>
                <a:srgbClr val="006633"/>
              </a:solidFill>
              <a:latin typeface="Adobe Jenson Pro" pitchFamily="18" charset="0"/>
              <a:ea typeface="Adobe 黑体 Std R" pitchFamily="34" charset="-122"/>
            </a:endParaRPr>
          </a:p>
          <a:p>
            <a:pPr eaLnBrk="0" hangingPunct="0">
              <a:defRPr/>
            </a:pPr>
            <a:endParaRPr lang="zh-CN" altLang="en-US" sz="2400" b="0" kern="0" dirty="0">
              <a:solidFill>
                <a:srgbClr val="006633"/>
              </a:solidFill>
            </a:endParaRPr>
          </a:p>
        </p:txBody>
      </p:sp>
      <p:sp>
        <p:nvSpPr>
          <p:cNvPr id="16" name="标题 1"/>
          <p:cNvSpPr txBox="1">
            <a:spLocks/>
          </p:cNvSpPr>
          <p:nvPr userDrawn="1"/>
        </p:nvSpPr>
        <p:spPr bwMode="auto">
          <a:xfrm>
            <a:off x="467544" y="1916832"/>
            <a:ext cx="8229600" cy="99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3600" b="1">
                <a:latin typeface="楷体" pitchFamily="49" charset="-122"/>
                <a:ea typeface="楷体" pitchFamily="49" charset="-122"/>
              </a:defRPr>
            </a:lvl1pPr>
          </a:lstStyle>
          <a:p>
            <a:pPr eaLnBrk="0" hangingPunct="0">
              <a:defRPr/>
            </a:pPr>
            <a:endParaRPr lang="zh-CN" altLang="en-US" b="0" kern="0" dirty="0">
              <a:solidFill>
                <a:srgbClr val="006633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355976" y="6596390"/>
            <a:ext cx="460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zh-CN" sz="1100" b="1" dirty="0" smtClean="0">
                <a:solidFill>
                  <a:srgbClr val="35742A">
                    <a:lumMod val="50000"/>
                  </a:srgbClr>
                </a:solidFill>
                <a:latin typeface="Adobe Jenson Pro" pitchFamily="18" charset="0"/>
                <a:ea typeface="黑体" pitchFamily="49" charset="-122"/>
              </a:rPr>
              <a:t>Copyright © </a:t>
            </a:r>
            <a:r>
              <a:rPr lang="en-US" altLang="zh-CN" sz="1100" b="1" dirty="0" err="1" smtClean="0">
                <a:solidFill>
                  <a:srgbClr val="35742A">
                    <a:lumMod val="50000"/>
                  </a:srgbClr>
                </a:solidFill>
                <a:latin typeface="Adobe Jenson Pro" pitchFamily="18" charset="0"/>
                <a:ea typeface="黑体" pitchFamily="49" charset="-122"/>
              </a:rPr>
              <a:t>Zheng</a:t>
            </a:r>
            <a:r>
              <a:rPr lang="en-US" altLang="zh-CN" sz="1100" b="1" dirty="0" smtClean="0">
                <a:solidFill>
                  <a:srgbClr val="35742A">
                    <a:lumMod val="50000"/>
                  </a:srgbClr>
                </a:solidFill>
                <a:latin typeface="Adobe Jenson Pro" pitchFamily="18" charset="0"/>
                <a:ea typeface="黑体" pitchFamily="49" charset="-122"/>
              </a:rPr>
              <a:t>, </a:t>
            </a:r>
            <a:r>
              <a:rPr lang="en-US" altLang="zh-CN" sz="1100" b="1" dirty="0" err="1" smtClean="0">
                <a:solidFill>
                  <a:srgbClr val="35742A">
                    <a:lumMod val="50000"/>
                  </a:srgbClr>
                </a:solidFill>
                <a:latin typeface="Adobe Jenson Pro" pitchFamily="18" charset="0"/>
                <a:ea typeface="黑体" pitchFamily="49" charset="-122"/>
              </a:rPr>
              <a:t>Zhenlong</a:t>
            </a:r>
            <a:r>
              <a:rPr lang="en-US" altLang="zh-CN" sz="1100" b="1" dirty="0" smtClean="0">
                <a:solidFill>
                  <a:srgbClr val="35742A">
                    <a:lumMod val="50000"/>
                  </a:srgbClr>
                </a:solidFill>
                <a:latin typeface="Adobe Jenson Pro" pitchFamily="18" charset="0"/>
                <a:ea typeface="黑体" pitchFamily="49" charset="-122"/>
              </a:rPr>
              <a:t> &amp; Chen, </a:t>
            </a:r>
            <a:r>
              <a:rPr lang="en-US" altLang="zh-CN" sz="1100" b="1" dirty="0" err="1" smtClean="0">
                <a:solidFill>
                  <a:srgbClr val="35742A">
                    <a:lumMod val="50000"/>
                  </a:srgbClr>
                </a:solidFill>
                <a:latin typeface="Adobe Jenson Pro" pitchFamily="18" charset="0"/>
                <a:ea typeface="黑体" pitchFamily="49" charset="-122"/>
              </a:rPr>
              <a:t>Rong</a:t>
            </a:r>
            <a:r>
              <a:rPr lang="en-US" altLang="zh-CN" sz="1100" b="1" dirty="0" smtClean="0">
                <a:solidFill>
                  <a:srgbClr val="35742A">
                    <a:lumMod val="50000"/>
                  </a:srgbClr>
                </a:solidFill>
                <a:latin typeface="Adobe Jenson Pro" pitchFamily="18" charset="0"/>
                <a:ea typeface="黑体" pitchFamily="49" charset="-122"/>
              </a:rPr>
              <a:t>, XMU, 2011</a:t>
            </a:r>
            <a:endParaRPr lang="zh-CN" altLang="en-US" sz="1100" b="1" dirty="0">
              <a:solidFill>
                <a:srgbClr val="35742A">
                  <a:lumMod val="50000"/>
                </a:srgbClr>
              </a:solidFill>
              <a:latin typeface="Adobe Jenson Pro" pitchFamily="18" charset="0"/>
              <a:ea typeface="黑体" pitchFamily="49" charset="-122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251520" y="6519446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35742A">
                    <a:lumMod val="50000"/>
                  </a:srgbClr>
                </a:solidFill>
                <a:latin typeface="Adobe 黑体 Std R" pitchFamily="34" charset="-122"/>
                <a:ea typeface="Adobe 黑体 Std R" pitchFamily="34" charset="-122"/>
              </a:rPr>
              <a:t>金融工程</a:t>
            </a:r>
            <a:endParaRPr lang="zh-CN" altLang="en-US" sz="1600" dirty="0">
              <a:solidFill>
                <a:srgbClr val="35742A">
                  <a:lumMod val="50000"/>
                </a:srgbClr>
              </a:solidFill>
              <a:latin typeface="Adobe Jenson Pro" pitchFamily="18" charset="0"/>
              <a:ea typeface="Adobe 黑体 Std R" pitchFamily="34" charset="-122"/>
            </a:endParaRPr>
          </a:p>
        </p:txBody>
      </p:sp>
      <p:pic>
        <p:nvPicPr>
          <p:cNvPr id="29" name="图片 28" descr="1182483710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7296" y="4725144"/>
            <a:ext cx="1556792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10553"/>
      </p:ext>
    </p:extLst>
  </p:cSld>
  <p:clrMapOvr>
    <a:masterClrMapping/>
  </p:clrMapOvr>
  <p:transition spd="slow">
    <p:pull dir="ru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CN" altLang="en-US" sz="4200" b="0" dirty="0">
                <a:solidFill>
                  <a:schemeClr val="tx2"/>
                </a:solidFill>
                <a:latin typeface="Adobe Jenson Pro" pitchFamily="18" charset="0"/>
                <a:ea typeface="楷体" pitchFamily="49" charset="-122"/>
                <a:cs typeface="+mj-cs"/>
              </a:defRPr>
            </a:lvl1pPr>
          </a:lstStyle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dobe Jenson Pro" pitchFamily="18" charset="0"/>
                <a:ea typeface="Adobe 黑体 Std R" pitchFamily="34" charset="-122"/>
              </a:defRPr>
            </a:lvl1pPr>
            <a:lvl2pPr>
              <a:defRPr>
                <a:latin typeface="Adobe Jenson Pro" pitchFamily="18" charset="0"/>
                <a:ea typeface="Adobe 黑体 Std R" pitchFamily="34" charset="-122"/>
              </a:defRPr>
            </a:lvl2pPr>
            <a:lvl3pPr>
              <a:defRPr>
                <a:latin typeface="Adobe Jenson Pro" pitchFamily="18" charset="0"/>
                <a:ea typeface="Adobe 黑体 Std R" pitchFamily="34" charset="-122"/>
              </a:defRPr>
            </a:lvl3pPr>
            <a:lvl4pPr>
              <a:defRPr>
                <a:latin typeface="Adobe Jenson Pro" pitchFamily="18" charset="0"/>
                <a:ea typeface="Adobe 黑体 Std R" pitchFamily="34" charset="-122"/>
              </a:defRPr>
            </a:lvl4pPr>
            <a:lvl5pPr>
              <a:defRPr>
                <a:latin typeface="Adobe Jenson Pro" pitchFamily="18" charset="0"/>
                <a:ea typeface="Adobe 黑体 Std R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11BF6D8C-AE9B-4E69-A3DD-D7B29F8F1523}" type="datetime10">
              <a:rPr lang="zh-CN" altLang="en-US" b="1" smtClean="0">
                <a:solidFill>
                  <a:srgbClr val="000000"/>
                </a:solidFill>
                <a:latin typeface="Adobe Jenson Pro" pitchFamily="18" charset="0"/>
              </a:rPr>
              <a:t>19:53</a:t>
            </a:fld>
            <a:endParaRPr lang="en-US" altLang="zh-CN" b="1">
              <a:solidFill>
                <a:srgbClr val="000000"/>
              </a:solidFill>
              <a:latin typeface="Adobe Jenson Pro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807046" y="6356176"/>
            <a:ext cx="54292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176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ED21B-D72F-43ED-ACC0-30B5002D14B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00926"/>
      </p:ext>
    </p:extLst>
  </p:cSld>
  <p:clrMapOvr>
    <a:masterClrMapping/>
  </p:clrMapOvr>
  <p:transition spd="slow">
    <p:pull dir="ru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606D8D93-CAFB-4D3B-8F49-3728FA8E6270}" type="datetime10">
              <a:rPr lang="zh-CN" altLang="en-US" b="1" smtClean="0">
                <a:solidFill>
                  <a:srgbClr val="000000"/>
                </a:solidFill>
                <a:latin typeface="Adobe Jenson Pro" pitchFamily="18" charset="0"/>
              </a:rPr>
              <a:t>19:53</a:t>
            </a:fld>
            <a:endParaRPr lang="en-US" altLang="zh-CN" b="1">
              <a:solidFill>
                <a:srgbClr val="000000"/>
              </a:solidFill>
              <a:latin typeface="Adobe Jenson Pro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3BDA0-00D3-4B8E-98CA-7F424CADB57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028204"/>
      </p:ext>
    </p:extLst>
  </p:cSld>
  <p:clrMapOvr>
    <a:masterClrMapping/>
  </p:clrMapOvr>
  <p:transition spd="slow">
    <p:pull dir="ru"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7AAF453B-CA7C-495A-B154-CC85185991DE}" type="datetime10">
              <a:rPr lang="zh-CN" altLang="en-US" b="1" smtClean="0">
                <a:solidFill>
                  <a:srgbClr val="000000"/>
                </a:solidFill>
                <a:latin typeface="Adobe Jenson Pro" pitchFamily="18" charset="0"/>
              </a:rPr>
              <a:t>19:53</a:t>
            </a:fld>
            <a:endParaRPr lang="en-US" altLang="zh-CN" b="1">
              <a:solidFill>
                <a:srgbClr val="000000"/>
              </a:solidFill>
              <a:latin typeface="Adobe Jenson Pro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BC720-ECDC-4D91-AF7E-4D23EC26F5E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11651"/>
      </p:ext>
    </p:extLst>
  </p:cSld>
  <p:clrMapOvr>
    <a:masterClrMapping/>
  </p:clrMapOvr>
  <p:transition spd="slow">
    <p:pull dir="ru"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7A128F67-660C-47C7-A611-46BA437C37E3}" type="datetime10">
              <a:rPr lang="zh-CN" altLang="en-US" b="1" smtClean="0">
                <a:solidFill>
                  <a:srgbClr val="000000"/>
                </a:solidFill>
                <a:latin typeface="Adobe Jenson Pro" pitchFamily="18" charset="0"/>
              </a:rPr>
              <a:t>19:53</a:t>
            </a:fld>
            <a:endParaRPr lang="en-US" altLang="zh-CN" b="1">
              <a:solidFill>
                <a:srgbClr val="000000"/>
              </a:solidFill>
              <a:latin typeface="Adobe Jenson Pro" pitchFamily="18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2E1B6-E024-46E1-964A-1AC805C5EB5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82755"/>
      </p:ext>
    </p:extLst>
  </p:cSld>
  <p:clrMapOvr>
    <a:masterClrMapping/>
  </p:clrMapOvr>
  <p:transition spd="slow">
    <p:pull dir="ru"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8F20A2A0-7DDB-463C-B5EC-DEB0BA2CD783}" type="datetime10">
              <a:rPr lang="zh-CN" altLang="en-US" b="1" smtClean="0">
                <a:solidFill>
                  <a:srgbClr val="000000"/>
                </a:solidFill>
                <a:latin typeface="Adobe Jenson Pro" pitchFamily="18" charset="0"/>
              </a:rPr>
              <a:t>19:53</a:t>
            </a:fld>
            <a:endParaRPr lang="en-US" altLang="zh-CN" b="1">
              <a:solidFill>
                <a:srgbClr val="000000"/>
              </a:solidFill>
              <a:latin typeface="Adobe Jenson Pro" pitchFamily="18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EFD74-8A7F-4622-A1BF-D44AD70A081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19635"/>
      </p:ext>
    </p:extLst>
  </p:cSld>
  <p:clrMapOvr>
    <a:masterClrMapping/>
  </p:clrMapOvr>
  <p:transition spd="slow">
    <p:pull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10F83E48-B9ED-41EB-A179-F86DBFBEF6BC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2B108-31DF-4FE0-8872-C4A8491C00B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82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517D7-2300-4EAC-BD08-CDBEC7CEACD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943210"/>
      </p:ext>
    </p:extLst>
  </p:cSld>
  <p:clrMapOvr>
    <a:masterClrMapping/>
  </p:clrMapOvr>
  <p:transition spd="slow">
    <p:pull dir="ru"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4C99DCB3-4293-4F44-965D-47CACC3C692E}" type="datetime10">
              <a:rPr lang="zh-CN" altLang="en-US" b="1" smtClean="0">
                <a:solidFill>
                  <a:srgbClr val="000000"/>
                </a:solidFill>
                <a:latin typeface="Adobe Jenson Pro" pitchFamily="18" charset="0"/>
              </a:rPr>
              <a:t>19:53</a:t>
            </a:fld>
            <a:endParaRPr lang="en-US" altLang="zh-CN" b="1">
              <a:solidFill>
                <a:srgbClr val="000000"/>
              </a:solidFill>
              <a:latin typeface="Adobe Jenson Pro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1F5F2-B0FB-41B7-B891-46DD34B101F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98508"/>
      </p:ext>
    </p:extLst>
  </p:cSld>
  <p:clrMapOvr>
    <a:masterClrMapping/>
  </p:clrMapOvr>
  <p:transition spd="slow">
    <p:pull dir="ru"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A87021ED-17F1-4CD1-A464-42D746386CD4}" type="datetime10">
              <a:rPr lang="zh-CN" altLang="en-US" b="1" smtClean="0">
                <a:solidFill>
                  <a:srgbClr val="000000"/>
                </a:solidFill>
                <a:latin typeface="Adobe Jenson Pro" pitchFamily="18" charset="0"/>
              </a:rPr>
              <a:t>19:53</a:t>
            </a:fld>
            <a:endParaRPr lang="en-US" altLang="zh-CN" b="1">
              <a:solidFill>
                <a:srgbClr val="000000"/>
              </a:solidFill>
              <a:latin typeface="Adobe Jenson Pro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111D5-C392-44C5-810A-497BA171044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99027"/>
      </p:ext>
    </p:extLst>
  </p:cSld>
  <p:clrMapOvr>
    <a:masterClrMapping/>
  </p:clrMapOvr>
  <p:transition spd="slow">
    <p:pull dir="ru"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A7BE6FCB-EF3A-4B95-95E9-135715B6BAF3}" type="datetime10">
              <a:rPr lang="zh-CN" altLang="en-US" b="1" smtClean="0">
                <a:solidFill>
                  <a:srgbClr val="000000"/>
                </a:solidFill>
                <a:latin typeface="Adobe Jenson Pro" pitchFamily="18" charset="0"/>
              </a:rPr>
              <a:t>19:53</a:t>
            </a:fld>
            <a:endParaRPr lang="en-US" altLang="zh-CN" b="1">
              <a:solidFill>
                <a:srgbClr val="000000"/>
              </a:solidFill>
              <a:latin typeface="Adobe Jenson Pro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95538-643F-47A7-9D03-97F7008A16C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55308"/>
      </p:ext>
    </p:extLst>
  </p:cSld>
  <p:clrMapOvr>
    <a:masterClrMapping/>
  </p:clrMapOvr>
  <p:transition spd="slow">
    <p:pull dir="ru"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CF2B15B2-8C76-4B22-90DD-4D14F4D745A2}" type="datetime10">
              <a:rPr lang="zh-CN" altLang="en-US" b="1" smtClean="0">
                <a:solidFill>
                  <a:srgbClr val="000000"/>
                </a:solidFill>
                <a:latin typeface="Adobe Jenson Pro" pitchFamily="18" charset="0"/>
              </a:rPr>
              <a:t>19:53</a:t>
            </a:fld>
            <a:endParaRPr lang="en-US" altLang="zh-CN" b="1">
              <a:solidFill>
                <a:srgbClr val="000000"/>
              </a:solidFill>
              <a:latin typeface="Adobe Jenson Pro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D8AE3-1CC3-494A-8925-690AC109014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73161"/>
      </p:ext>
    </p:extLst>
  </p:cSld>
  <p:clrMapOvr>
    <a:masterClrMapping/>
  </p:clrMapOvr>
  <p:transition spd="slow">
    <p:pull dir="ru"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13692" y="6376988"/>
            <a:ext cx="9144000" cy="0"/>
          </a:xfrm>
          <a:prstGeom prst="line">
            <a:avLst/>
          </a:prstGeom>
          <a:ln w="12700">
            <a:solidFill>
              <a:srgbClr val="006600"/>
            </a:solidFill>
          </a:ln>
          <a:effectLst>
            <a:glow rad="63500">
              <a:schemeClr val="accent5">
                <a:lumMod val="60000"/>
                <a:lumOff val="40000"/>
                <a:alpha val="2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1"/>
          <p:cNvSpPr txBox="1">
            <a:spLocks/>
          </p:cNvSpPr>
          <p:nvPr/>
        </p:nvSpPr>
        <p:spPr bwMode="auto">
          <a:xfrm>
            <a:off x="457200" y="285273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 sz="3600" b="1">
                <a:latin typeface="楷体" pitchFamily="49" charset="-122"/>
                <a:ea typeface="楷体" pitchFamily="49" charset="-122"/>
              </a:defRPr>
            </a:lvl1pPr>
          </a:lstStyle>
          <a:p>
            <a:pPr eaLnBrk="0" hangingPunct="0">
              <a:defRPr/>
            </a:pPr>
            <a:r>
              <a:rPr lang="zh-CN" altLang="en-US" sz="2000" b="0" dirty="0" smtClean="0">
                <a:solidFill>
                  <a:srgbClr val="2A0015"/>
                </a:solidFill>
                <a:latin typeface="Adobe 楷体 Std R" pitchFamily="18" charset="-122"/>
                <a:ea typeface="Adobe 楷体 Std R" pitchFamily="18" charset="-122"/>
                <a:cs typeface="Arial" pitchFamily="34" charset="0"/>
              </a:rPr>
              <a:t>陈蓉</a:t>
            </a:r>
            <a:endParaRPr lang="en-US" altLang="zh-CN" sz="2000" b="0" kern="0" dirty="0" smtClean="0">
              <a:solidFill>
                <a:srgbClr val="663300"/>
              </a:solidFill>
              <a:latin typeface="Adobe Jenson Pro" pitchFamily="18" charset="0"/>
              <a:ea typeface="Adobe 黑体 Std R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0" dirty="0" smtClean="0">
                <a:solidFill>
                  <a:srgbClr val="2A0015"/>
                </a:solidFill>
                <a:latin typeface="Adobe 楷体 Std R" pitchFamily="18" charset="-122"/>
                <a:ea typeface="Adobe 楷体 Std R" pitchFamily="18" charset="-122"/>
                <a:cs typeface="Arial" pitchFamily="34" charset="0"/>
              </a:rPr>
              <a:t>厦门大学金融系</a:t>
            </a:r>
            <a:endParaRPr lang="en-US" altLang="zh-CN" sz="1800" b="0" dirty="0" smtClean="0">
              <a:solidFill>
                <a:srgbClr val="2A0015"/>
              </a:solidFill>
              <a:latin typeface="Adobe 楷体 Std R" pitchFamily="18" charset="-122"/>
              <a:ea typeface="Adobe 楷体 Std R" pitchFamily="18" charset="-122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0" dirty="0" smtClean="0">
                <a:solidFill>
                  <a:srgbClr val="2A0015"/>
                </a:solidFill>
                <a:latin typeface="Adobe 楷体 Std R" pitchFamily="18" charset="-122"/>
                <a:ea typeface="Adobe 楷体 Std R" pitchFamily="18" charset="-122"/>
                <a:cs typeface="Arial" pitchFamily="34" charset="0"/>
              </a:rPr>
              <a:t>厦门大学金融工程研究中心</a:t>
            </a:r>
            <a:endParaRPr lang="en-US" altLang="zh-CN" sz="1800" b="0" dirty="0" smtClean="0">
              <a:solidFill>
                <a:srgbClr val="2A0015"/>
              </a:solidFill>
              <a:latin typeface="Adobe 楷体 Std R" pitchFamily="18" charset="-122"/>
              <a:ea typeface="Adobe 楷体 Std R" pitchFamily="18" charset="-122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800" dirty="0" smtClean="0">
              <a:solidFill>
                <a:srgbClr val="2A0015"/>
              </a:solidFill>
              <a:latin typeface="Adobe Jenson Pro Capt" pitchFamily="18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 smtClean="0">
                <a:solidFill>
                  <a:srgbClr val="2A0015"/>
                </a:solidFill>
                <a:latin typeface="Adobe Jenson Pro Capt" pitchFamily="18" charset="0"/>
                <a:cs typeface="Arial" pitchFamily="34" charset="0"/>
              </a:rPr>
              <a:t>http:// aronge.net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 smtClean="0">
                <a:solidFill>
                  <a:srgbClr val="2A0015"/>
                </a:solidFill>
                <a:latin typeface="Adobe Jenson Pro Capt" pitchFamily="18" charset="0"/>
                <a:cs typeface="Arial" pitchFamily="34" charset="0"/>
              </a:rPr>
              <a:t>aronge@xmu.edu.cn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800" dirty="0" smtClean="0">
              <a:solidFill>
                <a:srgbClr val="2A0015"/>
              </a:solidFill>
              <a:latin typeface="Adobe Jenson Pro Capt" pitchFamily="18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800" dirty="0" smtClean="0">
              <a:solidFill>
                <a:srgbClr val="2A0015"/>
              </a:solidFill>
              <a:latin typeface="Adobe Jenson Pro Capt" pitchFamily="18" charset="0"/>
              <a:cs typeface="Arial" pitchFamily="34" charset="0"/>
            </a:endParaRPr>
          </a:p>
          <a:p>
            <a:pPr>
              <a:defRPr/>
            </a:pPr>
            <a:endParaRPr lang="en-US" altLang="zh-CN" sz="1800" dirty="0" smtClean="0">
              <a:solidFill>
                <a:srgbClr val="2A0015"/>
              </a:solidFill>
              <a:latin typeface="Adobe Jenson Pro Capt" pitchFamily="18" charset="0"/>
              <a:cs typeface="Arial" pitchFamily="34" charset="0"/>
            </a:endParaRPr>
          </a:p>
          <a:p>
            <a:pPr>
              <a:defRPr/>
            </a:pPr>
            <a:endParaRPr lang="en-US" altLang="zh-CN" sz="1800" dirty="0" smtClean="0">
              <a:solidFill>
                <a:srgbClr val="2A0015"/>
              </a:solidFill>
              <a:latin typeface="Adobe Jenson Pro Capt" pitchFamily="18" charset="0"/>
              <a:cs typeface="Arial" pitchFamily="34" charset="0"/>
            </a:endParaRPr>
          </a:p>
          <a:p>
            <a:pPr>
              <a:defRPr/>
            </a:pPr>
            <a:endParaRPr lang="en-US" altLang="zh-CN" sz="1800" dirty="0" smtClean="0">
              <a:solidFill>
                <a:srgbClr val="000000">
                  <a:lumMod val="75000"/>
                  <a:lumOff val="25000"/>
                </a:srgbClr>
              </a:solidFill>
              <a:latin typeface="Adobe Jenson Pro Capt" pitchFamily="18" charset="0"/>
              <a:cs typeface="Arial" pitchFamily="34" charset="0"/>
            </a:endParaRPr>
          </a:p>
          <a:p>
            <a:pPr eaLnBrk="0" hangingPunct="0">
              <a:defRPr/>
            </a:pPr>
            <a:endParaRPr lang="en-US" altLang="zh-CN" sz="2400" b="0" kern="0" dirty="0" smtClean="0">
              <a:solidFill>
                <a:srgbClr val="006633"/>
              </a:solidFill>
              <a:latin typeface="Adobe Jenson Pro" pitchFamily="18" charset="0"/>
              <a:ea typeface="Adobe 黑体 Std R" pitchFamily="34" charset="-122"/>
            </a:endParaRPr>
          </a:p>
          <a:p>
            <a:pPr eaLnBrk="0" hangingPunct="0">
              <a:defRPr/>
            </a:pPr>
            <a:endParaRPr lang="zh-CN" altLang="en-US" sz="2400" b="0" kern="0" dirty="0">
              <a:solidFill>
                <a:srgbClr val="006633"/>
              </a:solidFill>
              <a:cs typeface="+mj-cs"/>
            </a:endParaRPr>
          </a:p>
        </p:txBody>
      </p:sp>
      <p:pic>
        <p:nvPicPr>
          <p:cNvPr id="5" name="图片 4" descr="11824837100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3851920" y="4725144"/>
            <a:ext cx="1556792" cy="1556792"/>
          </a:xfrm>
          <a:prstGeom prst="rect">
            <a:avLst/>
          </a:prstGeom>
          <a:ln>
            <a:noFill/>
          </a:ln>
        </p:spPr>
      </p:pic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2595563" y="6523038"/>
            <a:ext cx="44243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r>
              <a:rPr lang="en-US" altLang="zh-CN" sz="1400" smtClean="0">
                <a:solidFill>
                  <a:srgbClr val="2A0015"/>
                </a:solidFill>
                <a:latin typeface="Adobe Jenson Pro" pitchFamily="18" charset="0"/>
                <a:ea typeface="Adobe 黑体 Std R" pitchFamily="34" charset="-122"/>
              </a:rPr>
              <a:t>CFA-XMUFEC  </a:t>
            </a:r>
            <a:r>
              <a:rPr lang="zh-CN" altLang="en-US" sz="1400" smtClean="0">
                <a:solidFill>
                  <a:srgbClr val="2A0015"/>
                </a:solidFill>
                <a:latin typeface="Adobe 楷体 Std R" pitchFamily="18" charset="-122"/>
                <a:ea typeface="Adobe 楷体 Std R" pitchFamily="18" charset="-122"/>
              </a:rPr>
              <a:t>金融衍生品高级研修班       </a:t>
            </a:r>
            <a:r>
              <a:rPr lang="en-US" altLang="zh-CN" sz="1400" smtClean="0">
                <a:solidFill>
                  <a:srgbClr val="2A0015"/>
                </a:solidFill>
                <a:latin typeface="Adobe Jenson Pro" pitchFamily="18" charset="0"/>
                <a:ea typeface="Adobe 楷体 Std R" pitchFamily="18" charset="-122"/>
              </a:rPr>
              <a:t>2013</a:t>
            </a:r>
            <a:r>
              <a:rPr lang="zh-CN" altLang="en-US" sz="1400" smtClean="0">
                <a:solidFill>
                  <a:srgbClr val="2A0015"/>
                </a:solidFill>
                <a:latin typeface="Adobe Jenson Pro" pitchFamily="18" charset="0"/>
                <a:ea typeface="Adobe 楷体 Std R" pitchFamily="18" charset="-122"/>
              </a:rPr>
              <a:t>年</a:t>
            </a:r>
            <a:r>
              <a:rPr lang="en-US" altLang="zh-CN" sz="1400" smtClean="0">
                <a:solidFill>
                  <a:srgbClr val="2A0015"/>
                </a:solidFill>
                <a:latin typeface="Adobe Jenson Pro" pitchFamily="18" charset="0"/>
                <a:ea typeface="Adobe 楷体 Std R" pitchFamily="18" charset="-122"/>
              </a:rPr>
              <a:t>9</a:t>
            </a:r>
            <a:r>
              <a:rPr lang="zh-CN" altLang="en-US" sz="1400" smtClean="0">
                <a:solidFill>
                  <a:srgbClr val="2A0015"/>
                </a:solidFill>
                <a:latin typeface="Adobe Jenson Pro" pitchFamily="18" charset="0"/>
                <a:ea typeface="Adobe 楷体 Std R" pitchFamily="18" charset="-122"/>
              </a:rPr>
              <a:t>月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4376" y="1052736"/>
            <a:ext cx="8229600" cy="1584176"/>
          </a:xfrm>
        </p:spPr>
        <p:txBody>
          <a:bodyPr/>
          <a:lstStyle>
            <a:lvl1pPr algn="ctr" defTabSz="0">
              <a:defRPr sz="3600" b="1">
                <a:solidFill>
                  <a:srgbClr val="006600"/>
                </a:solidFill>
                <a:latin typeface="Adobe Jenson Pro Capt" pitchFamily="18" charset="0"/>
                <a:ea typeface="楷体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7791836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CD526-0EDC-4680-B413-112D9C54F7A8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2834490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46931"/>
          </a:xfrm>
        </p:spPr>
        <p:txBody>
          <a:bodyPr/>
          <a:lstStyle>
            <a:lvl1pPr>
              <a:defRPr>
                <a:latin typeface="Adobe Jenson Pro Capt" pitchFamily="18" charset="0"/>
                <a:ea typeface="Adobe 黑体 Std R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6">
                  <a:lumMod val="75000"/>
                </a:schemeClr>
              </a:buClr>
              <a:buFontTx/>
              <a:buBlip>
                <a:blip r:embed="rId2"/>
              </a:buBlip>
              <a:defRPr baseline="0">
                <a:latin typeface="Adobe Jenson Pro" pitchFamily="18" charset="0"/>
                <a:ea typeface="Adobe 楷体 Std R" pitchFamily="18" charset="-122"/>
              </a:defRPr>
            </a:lvl1pPr>
            <a:lvl2pPr marL="669925" indent="-325438">
              <a:spcBef>
                <a:spcPts val="800"/>
              </a:spcBef>
              <a:buFontTx/>
              <a:buBlip>
                <a:blip r:embed="rId2"/>
              </a:buBlip>
              <a:defRPr baseline="0">
                <a:latin typeface="Adobe Jenson Pro" pitchFamily="18" charset="0"/>
                <a:ea typeface="Adobe 楷体 Std R" pitchFamily="18" charset="-122"/>
              </a:defRPr>
            </a:lvl2pPr>
            <a:lvl3pPr marL="1022350" indent="-350838">
              <a:spcBef>
                <a:spcPts val="800"/>
              </a:spcBef>
              <a:buFontTx/>
              <a:buBlip>
                <a:blip r:embed="rId2"/>
              </a:buBlip>
              <a:defRPr baseline="0">
                <a:latin typeface="Adobe Jenson Pro" pitchFamily="18" charset="0"/>
                <a:ea typeface="Adobe 楷体 Std R" pitchFamily="18" charset="-122"/>
              </a:defRPr>
            </a:lvl3pPr>
            <a:lvl4pPr marL="1339850" indent="-315913">
              <a:spcBef>
                <a:spcPts val="800"/>
              </a:spcBef>
              <a:buFontTx/>
              <a:buBlip>
                <a:blip r:embed="rId2"/>
              </a:buBlip>
              <a:defRPr baseline="0">
                <a:latin typeface="Adobe Jenson Pro" pitchFamily="18" charset="0"/>
                <a:ea typeface="Adobe 楷体 Std R" pitchFamily="18" charset="-122"/>
              </a:defRPr>
            </a:lvl4pPr>
            <a:lvl5pPr marL="1681163" indent="-339725">
              <a:spcBef>
                <a:spcPts val="800"/>
              </a:spcBef>
              <a:buFontTx/>
              <a:buBlip>
                <a:blip r:embed="rId2"/>
              </a:buBlip>
              <a:defRPr baseline="0">
                <a:latin typeface="Adobe Jenson Pro" pitchFamily="18" charset="0"/>
                <a:ea typeface="Adobe 楷体 Std R" pitchFamily="18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  <a:latin typeface="Adobe Jenson Pro Capt" pitchFamily="18" charset="0"/>
              </a:defRPr>
            </a:lvl1pPr>
          </a:lstStyle>
          <a:p>
            <a:pPr>
              <a:defRPr/>
            </a:pPr>
            <a:fld id="{EF23DC67-7D8C-442B-A9F7-4876BF685FFA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2897528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/>
          <a:lstStyle>
            <a:lvl1pPr algn="l">
              <a:defRPr sz="4000" b="0" cap="all" baseline="0">
                <a:solidFill>
                  <a:srgbClr val="002060"/>
                </a:solidFill>
                <a:latin typeface="Adobe Jenson Pro" pitchFamily="18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3568" y="4077072"/>
            <a:ext cx="7772400" cy="1500187"/>
          </a:xfrm>
        </p:spPr>
        <p:txBody>
          <a:bodyPr/>
          <a:lstStyle>
            <a:lvl1pPr marL="0" indent="0">
              <a:buNone/>
              <a:defRPr sz="3600" b="0">
                <a:solidFill>
                  <a:srgbClr val="00206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8F1A4-217D-4595-B434-72D195CC5CBE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2381461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46B005BA-B1B3-4064-BD2E-F145511B571E}" type="datetime10">
              <a:rPr lang="zh-CN" altLang="en-US" smtClean="0"/>
              <a:t>19:53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572C1-4112-4E2D-80F2-D303B5D740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67888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4EFA3-5D70-4A6E-B700-ECF2023E6A1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7EF2F390-964F-489F-A885-86994DF29468}" type="datetime10">
              <a:rPr lang="zh-CN" altLang="en-US" smtClean="0"/>
              <a:t>19:53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43063" y="6248400"/>
            <a:ext cx="5429250" cy="45720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B94BA-448E-44C8-8BE8-54109A91E5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890892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A56A92D0-C103-4A41-87F0-3ECCD3AB8CEC}" type="datetime10">
              <a:rPr lang="zh-CN" altLang="en-US" smtClean="0"/>
              <a:t>19:53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43063" y="6248400"/>
            <a:ext cx="5429250" cy="45720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3CD43-1B4A-4786-913A-6D32A810C7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26338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C5558-9B86-452E-A142-EB5002724F3F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8912028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9A2D4-2916-433B-A708-337768C6FC87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5788919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3E2560F6-0433-4FC1-BD40-81A61E4474E8}" type="datetime10">
              <a:rPr lang="zh-CN" altLang="en-US" smtClean="0"/>
              <a:t>19:53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43063" y="6248400"/>
            <a:ext cx="5429250" cy="45720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3F909-3D06-49A3-8B29-8AC16558A1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789660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5500EAF0-073A-4216-83ED-1D7C8C1C653E}" type="datetime10">
              <a:rPr lang="zh-CN" altLang="en-US" smtClean="0"/>
              <a:t>19:53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43063" y="6248400"/>
            <a:ext cx="5429250" cy="45720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6FBE8-E256-4382-A6E4-75FC4DBAB3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139073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6F0BCE28-38EA-48CF-AB23-337280A66D69}" type="datetime10">
              <a:rPr lang="zh-CN" altLang="en-US" smtClean="0"/>
              <a:t>19:53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43063" y="6248400"/>
            <a:ext cx="5429250" cy="45720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A2923-2BA3-4B8E-9FAF-52895AB3A9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986726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7A95E1CE-537B-4DD3-9984-231DE183F948}" type="datetime10">
              <a:rPr lang="zh-CN" altLang="en-US" smtClean="0"/>
              <a:t>19:53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43063" y="6248400"/>
            <a:ext cx="5429250" cy="45720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C3739-3312-4482-87C4-7DDC3C0616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955757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A3668E0F-B316-4754-9C3D-87FCF8DE70D6}" type="datetime10">
              <a:rPr lang="zh-CN" altLang="en-US" smtClean="0"/>
              <a:t>19:53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43063" y="6248400"/>
            <a:ext cx="5429250" cy="45720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AEC42-86AF-40F7-85D2-CB403C0BA2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693683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14288"/>
            <a:ext cx="25654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3325"/>
            <a:ext cx="91440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2051050" y="2636838"/>
            <a:ext cx="5689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en-US" altLang="zh-CN" sz="9600" smtClean="0">
                <a:solidFill>
                  <a:srgbClr val="000000"/>
                </a:solidFill>
                <a:latin typeface="Bradley Hand ITC" pitchFamily="66" charset="0"/>
                <a:ea typeface="Adobe 仿宋 Std R" pitchFamily="18" charset="-122"/>
                <a:cs typeface="Arial Unicode MS" pitchFamily="34" charset="-122"/>
              </a:rPr>
              <a:t>The End.</a:t>
            </a:r>
            <a:endParaRPr lang="zh-CN" altLang="en-US" sz="9600" smtClean="0">
              <a:solidFill>
                <a:srgbClr val="000000"/>
              </a:solidFill>
              <a:latin typeface="Bradley Hand ITC" pitchFamily="66" charset="0"/>
              <a:ea typeface="Adobe 仿宋 Std R" pitchFamily="18" charset="-122"/>
              <a:cs typeface="Arial Unicode MS" pitchFamily="34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95288" y="1052513"/>
            <a:ext cx="8353425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8172450" y="6394450"/>
            <a:ext cx="973138" cy="463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06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细黑" pitchFamily="2" charset="-122"/>
                <a:ea typeface="华文细黑" pitchFamily="2" charset="-122"/>
              </a:defRPr>
            </a:lvl1pPr>
            <a:lvl2pPr>
              <a:defRPr>
                <a:latin typeface="华文细黑" pitchFamily="2" charset="-122"/>
                <a:ea typeface="华文细黑" pitchFamily="2" charset="-122"/>
              </a:defRPr>
            </a:lvl2pPr>
            <a:lvl3pPr>
              <a:defRPr>
                <a:latin typeface="华文细黑" pitchFamily="2" charset="-122"/>
                <a:ea typeface="华文细黑" pitchFamily="2" charset="-122"/>
              </a:defRPr>
            </a:lvl3pPr>
            <a:lvl4pPr>
              <a:defRPr>
                <a:latin typeface="华文细黑" pitchFamily="2" charset="-122"/>
                <a:ea typeface="华文细黑" pitchFamily="2" charset="-122"/>
              </a:defRPr>
            </a:lvl4pPr>
            <a:lvl5pPr>
              <a:defRPr>
                <a:latin typeface="华文细黑" pitchFamily="2" charset="-122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46F02223-F81A-495C-9801-BB43BB55176F}" type="datetime10">
              <a:rPr lang="zh-CN" altLang="en-US" smtClean="0"/>
              <a:t>19:53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979FB-4E56-4C11-A210-02FB2FEB858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B8A66B9E-46D3-405E-870F-722BAE2AC228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7AFD6-7E6E-4C86-9685-99A36DE17B8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1895255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44376" y="1052736"/>
            <a:ext cx="8229600" cy="1584176"/>
          </a:xfrm>
        </p:spPr>
        <p:txBody>
          <a:bodyPr/>
          <a:lstStyle>
            <a:lvl1pPr algn="ctr" defTabSz="0">
              <a:defRPr sz="3600" b="1">
                <a:solidFill>
                  <a:srgbClr val="006600"/>
                </a:solidFill>
                <a:latin typeface="Adobe Jenson Pro Capt" pitchFamily="18" charset="0"/>
                <a:ea typeface="楷体" pitchFamily="49" charset="-122"/>
              </a:defRPr>
            </a:lvl1pPr>
          </a:lstStyle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单击此处编辑章节标题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13692" y="6525344"/>
            <a:ext cx="9144000" cy="0"/>
          </a:xfrm>
          <a:prstGeom prst="line">
            <a:avLst/>
          </a:prstGeom>
          <a:ln w="12700">
            <a:solidFill>
              <a:srgbClr val="006600"/>
            </a:solidFill>
          </a:ln>
          <a:effectLst>
            <a:glow rad="63500">
              <a:schemeClr val="accent5">
                <a:lumMod val="60000"/>
                <a:lumOff val="40000"/>
                <a:alpha val="2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标题 1"/>
          <p:cNvSpPr txBox="1">
            <a:spLocks/>
          </p:cNvSpPr>
          <p:nvPr/>
        </p:nvSpPr>
        <p:spPr bwMode="auto">
          <a:xfrm>
            <a:off x="457200" y="2852936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3600" b="1">
                <a:latin typeface="楷体" pitchFamily="49" charset="-122"/>
                <a:ea typeface="楷体" pitchFamily="49" charset="-122"/>
              </a:defRPr>
            </a:lvl1pPr>
          </a:lstStyle>
          <a:p>
            <a:pPr eaLnBrk="0" hangingPunct="0">
              <a:defRPr/>
            </a:pPr>
            <a:r>
              <a:rPr lang="zh-CN" altLang="en-US" sz="2000" b="0" dirty="0" smtClean="0">
                <a:solidFill>
                  <a:srgbClr val="2A0015"/>
                </a:solidFill>
                <a:latin typeface="Adobe 楷体 Std R" pitchFamily="18" charset="-122"/>
                <a:ea typeface="Adobe 楷体 Std R" pitchFamily="18" charset="-122"/>
                <a:cs typeface="Arial" pitchFamily="34" charset="0"/>
              </a:rPr>
              <a:t>陈蓉</a:t>
            </a:r>
            <a:endParaRPr lang="en-US" altLang="zh-CN" sz="2000" b="0" kern="0" dirty="0" smtClean="0">
              <a:solidFill>
                <a:srgbClr val="663300"/>
              </a:solidFill>
              <a:latin typeface="Adobe Jenson Pro" pitchFamily="18" charset="0"/>
              <a:ea typeface="Adobe 黑体 Std R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0" dirty="0" smtClean="0">
                <a:solidFill>
                  <a:srgbClr val="2A0015"/>
                </a:solidFill>
                <a:latin typeface="Adobe 楷体 Std R" pitchFamily="18" charset="-122"/>
                <a:ea typeface="Adobe 楷体 Std R" pitchFamily="18" charset="-122"/>
                <a:cs typeface="Arial" pitchFamily="34" charset="0"/>
              </a:rPr>
              <a:t>厦门大学金融系</a:t>
            </a:r>
            <a:endParaRPr lang="en-US" altLang="zh-CN" sz="1800" b="0" dirty="0" smtClean="0">
              <a:solidFill>
                <a:srgbClr val="2A0015"/>
              </a:solidFill>
              <a:latin typeface="Adobe 楷体 Std R" pitchFamily="18" charset="-122"/>
              <a:ea typeface="Adobe 楷体 Std R" pitchFamily="18" charset="-122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0" dirty="0" smtClean="0">
                <a:solidFill>
                  <a:srgbClr val="2A0015"/>
                </a:solidFill>
                <a:latin typeface="Adobe 楷体 Std R" pitchFamily="18" charset="-122"/>
                <a:ea typeface="Adobe 楷体 Std R" pitchFamily="18" charset="-122"/>
                <a:cs typeface="Arial" pitchFamily="34" charset="0"/>
              </a:rPr>
              <a:t>厦门大学金融工程研究中心</a:t>
            </a:r>
            <a:endParaRPr lang="en-US" altLang="zh-CN" sz="1800" b="0" dirty="0" smtClean="0">
              <a:solidFill>
                <a:srgbClr val="2A0015"/>
              </a:solidFill>
              <a:latin typeface="Adobe 楷体 Std R" pitchFamily="18" charset="-122"/>
              <a:ea typeface="Adobe 楷体 Std R" pitchFamily="18" charset="-122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800" dirty="0" smtClean="0">
              <a:solidFill>
                <a:srgbClr val="2A0015"/>
              </a:solidFill>
              <a:latin typeface="Adobe Jenson Pro Capt" pitchFamily="18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 smtClean="0">
                <a:solidFill>
                  <a:srgbClr val="2A0015"/>
                </a:solidFill>
                <a:latin typeface="Adobe Jenson Pro Capt" pitchFamily="18" charset="0"/>
                <a:cs typeface="Arial" pitchFamily="34" charset="0"/>
              </a:rPr>
              <a:t>http:// aronge.net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 smtClean="0">
                <a:solidFill>
                  <a:srgbClr val="2A0015"/>
                </a:solidFill>
                <a:latin typeface="Adobe Jenson Pro Capt" pitchFamily="18" charset="0"/>
                <a:cs typeface="Arial" pitchFamily="34" charset="0"/>
              </a:rPr>
              <a:t>aronge@xmu.edu.cn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800" dirty="0" smtClean="0">
              <a:solidFill>
                <a:srgbClr val="2A0015"/>
              </a:solidFill>
              <a:latin typeface="Adobe Jenson Pro Capt" pitchFamily="18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800" dirty="0" smtClean="0">
              <a:solidFill>
                <a:srgbClr val="2A0015"/>
              </a:solidFill>
              <a:latin typeface="Adobe Jenson Pro Capt" pitchFamily="18" charset="0"/>
              <a:cs typeface="Arial" pitchFamily="34" charset="0"/>
            </a:endParaRPr>
          </a:p>
          <a:p>
            <a:pPr>
              <a:defRPr/>
            </a:pPr>
            <a:endParaRPr lang="en-US" altLang="zh-CN" sz="1800" dirty="0" smtClean="0">
              <a:solidFill>
                <a:srgbClr val="2A0015"/>
              </a:solidFill>
              <a:latin typeface="Adobe Jenson Pro Capt" pitchFamily="18" charset="0"/>
              <a:cs typeface="Arial" pitchFamily="34" charset="0"/>
            </a:endParaRPr>
          </a:p>
          <a:p>
            <a:pPr>
              <a:defRPr/>
            </a:pPr>
            <a:endParaRPr lang="en-US" altLang="zh-CN" sz="1800" dirty="0" smtClean="0">
              <a:solidFill>
                <a:srgbClr val="2A0015"/>
              </a:solidFill>
              <a:latin typeface="Adobe Jenson Pro Capt" pitchFamily="18" charset="0"/>
              <a:cs typeface="Arial" pitchFamily="34" charset="0"/>
            </a:endParaRPr>
          </a:p>
          <a:p>
            <a:pPr>
              <a:defRPr/>
            </a:pPr>
            <a:endParaRPr lang="en-US" altLang="zh-CN" sz="1800" dirty="0" smtClean="0">
              <a:solidFill>
                <a:srgbClr val="000000">
                  <a:lumMod val="75000"/>
                  <a:lumOff val="25000"/>
                </a:srgbClr>
              </a:solidFill>
              <a:latin typeface="Adobe Jenson Pro Capt" pitchFamily="18" charset="0"/>
              <a:cs typeface="Arial" pitchFamily="34" charset="0"/>
            </a:endParaRPr>
          </a:p>
          <a:p>
            <a:pPr eaLnBrk="0" hangingPunct="0">
              <a:defRPr/>
            </a:pPr>
            <a:endParaRPr lang="en-US" altLang="zh-CN" sz="2400" b="0" kern="0" dirty="0" smtClean="0">
              <a:solidFill>
                <a:srgbClr val="006633"/>
              </a:solidFill>
              <a:latin typeface="Adobe Jenson Pro" pitchFamily="18" charset="0"/>
              <a:ea typeface="Adobe 黑体 Std R" pitchFamily="34" charset="-122"/>
            </a:endParaRPr>
          </a:p>
          <a:p>
            <a:pPr eaLnBrk="0" hangingPunct="0">
              <a:defRPr/>
            </a:pPr>
            <a:endParaRPr lang="zh-CN" altLang="en-US" sz="2400" b="0" kern="0" dirty="0">
              <a:solidFill>
                <a:srgbClr val="006633"/>
              </a:solidFill>
              <a:cs typeface="+mj-cs"/>
            </a:endParaRPr>
          </a:p>
        </p:txBody>
      </p:sp>
      <p:pic>
        <p:nvPicPr>
          <p:cNvPr id="29" name="图片 28" descr="11824837100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1920" y="4725144"/>
            <a:ext cx="1556792" cy="1556792"/>
          </a:xfrm>
          <a:prstGeom prst="rect">
            <a:avLst/>
          </a:prstGeom>
          <a:ln>
            <a:noFill/>
          </a:ln>
        </p:spPr>
      </p:pic>
      <p:sp>
        <p:nvSpPr>
          <p:cNvPr id="30" name="TextBox 29"/>
          <p:cNvSpPr txBox="1"/>
          <p:nvPr userDrawn="1"/>
        </p:nvSpPr>
        <p:spPr>
          <a:xfrm>
            <a:off x="2595232" y="6522366"/>
            <a:ext cx="4425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2A0015"/>
                </a:solidFill>
                <a:latin typeface="Adobe Jenson Pro" pitchFamily="18" charset="0"/>
                <a:ea typeface="Adobe 黑体 Std R" pitchFamily="34" charset="-122"/>
              </a:rPr>
              <a:t>CFA-XMUFEC  </a:t>
            </a:r>
            <a:r>
              <a:rPr lang="zh-CN" altLang="en-US" sz="1400" dirty="0" smtClean="0">
                <a:solidFill>
                  <a:srgbClr val="2A0015"/>
                </a:solidFill>
                <a:latin typeface="Adobe 楷体 Std R" pitchFamily="18" charset="-122"/>
                <a:ea typeface="Adobe 楷体 Std R" pitchFamily="18" charset="-122"/>
              </a:rPr>
              <a:t>金融衍生品高级研修班       </a:t>
            </a:r>
            <a:r>
              <a:rPr lang="en-US" altLang="zh-CN" sz="1400" dirty="0" smtClean="0">
                <a:solidFill>
                  <a:srgbClr val="2A0015"/>
                </a:solidFill>
                <a:latin typeface="Adobe Jenson Pro" pitchFamily="18" charset="0"/>
                <a:ea typeface="Adobe 楷体 Std R" pitchFamily="18" charset="-122"/>
              </a:rPr>
              <a:t>2013</a:t>
            </a:r>
            <a:r>
              <a:rPr lang="zh-CN" altLang="en-US" sz="1400" dirty="0" smtClean="0">
                <a:solidFill>
                  <a:srgbClr val="2A0015"/>
                </a:solidFill>
                <a:latin typeface="Adobe Jenson Pro" pitchFamily="18" charset="0"/>
                <a:ea typeface="Adobe 楷体 Std R" pitchFamily="18" charset="-122"/>
              </a:rPr>
              <a:t>年</a:t>
            </a:r>
            <a:r>
              <a:rPr lang="en-US" altLang="zh-CN" sz="1400" dirty="0" smtClean="0">
                <a:solidFill>
                  <a:srgbClr val="2A0015"/>
                </a:solidFill>
                <a:latin typeface="Adobe Jenson Pro" pitchFamily="18" charset="0"/>
                <a:ea typeface="Adobe 楷体 Std R" pitchFamily="18" charset="-122"/>
              </a:rPr>
              <a:t>9</a:t>
            </a:r>
            <a:r>
              <a:rPr lang="zh-CN" altLang="en-US" sz="1400" dirty="0" smtClean="0">
                <a:solidFill>
                  <a:srgbClr val="2A0015"/>
                </a:solidFill>
                <a:latin typeface="Adobe Jenson Pro" pitchFamily="18" charset="0"/>
                <a:ea typeface="Adobe 楷体 Std R" pitchFamily="18" charset="-122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45541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423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7544" y="332656"/>
            <a:ext cx="8229600" cy="846931"/>
          </a:xfrm>
        </p:spPr>
        <p:txBody>
          <a:bodyPr bIns="36000" anchor="b"/>
          <a:lstStyle>
            <a:lvl1pPr>
              <a:defRPr>
                <a:latin typeface="Adobe Jenson Pro Capt" pitchFamily="18" charset="0"/>
                <a:ea typeface="Adobe 黑体 Std R" pitchFamily="34" charset="-122"/>
              </a:defRPr>
            </a:lvl1pPr>
          </a:lstStyle>
          <a:p>
            <a:r>
              <a:rPr lang="zh-TW" altLang="en-US" dirty="0" smtClean="0"/>
              <a:t>按一下此處編輯母版標題樣式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57200" y="1340768"/>
            <a:ext cx="8229600" cy="5184576"/>
          </a:xfr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6">
                  <a:lumMod val="75000"/>
                </a:schemeClr>
              </a:buClr>
              <a:buFontTx/>
              <a:buBlip>
                <a:blip r:embed="rId2"/>
              </a:buBlip>
              <a:defRPr baseline="0">
                <a:latin typeface="Adobe Jenson Pro" pitchFamily="18" charset="0"/>
                <a:ea typeface="Adobe 楷体 Std R" pitchFamily="18" charset="-122"/>
              </a:defRPr>
            </a:lvl1pPr>
            <a:lvl2pPr marL="669925" indent="-325438">
              <a:spcBef>
                <a:spcPts val="800"/>
              </a:spcBef>
              <a:buFontTx/>
              <a:buBlip>
                <a:blip r:embed="rId2"/>
              </a:buBlip>
              <a:defRPr baseline="0">
                <a:latin typeface="Adobe Jenson Pro" pitchFamily="18" charset="0"/>
                <a:ea typeface="Adobe 楷体 Std R" pitchFamily="18" charset="-122"/>
              </a:defRPr>
            </a:lvl2pPr>
            <a:lvl3pPr marL="1022350" indent="-350838">
              <a:spcBef>
                <a:spcPts val="800"/>
              </a:spcBef>
              <a:buFontTx/>
              <a:buBlip>
                <a:blip r:embed="rId2"/>
              </a:buBlip>
              <a:defRPr baseline="0">
                <a:latin typeface="Adobe Jenson Pro" pitchFamily="18" charset="0"/>
                <a:ea typeface="Adobe 楷体 Std R" pitchFamily="18" charset="-122"/>
              </a:defRPr>
            </a:lvl3pPr>
            <a:lvl4pPr marL="1339850" indent="-315913">
              <a:spcBef>
                <a:spcPts val="800"/>
              </a:spcBef>
              <a:buFontTx/>
              <a:buBlip>
                <a:blip r:embed="rId2"/>
              </a:buBlip>
              <a:defRPr baseline="0">
                <a:latin typeface="Adobe Jenson Pro" pitchFamily="18" charset="0"/>
                <a:ea typeface="Adobe 楷体 Std R" pitchFamily="18" charset="-122"/>
              </a:defRPr>
            </a:lvl4pPr>
            <a:lvl5pPr marL="1681163" indent="-339725">
              <a:spcBef>
                <a:spcPts val="800"/>
              </a:spcBef>
              <a:buFontTx/>
              <a:buBlip>
                <a:blip r:embed="rId2"/>
              </a:buBlip>
              <a:defRPr baseline="0">
                <a:latin typeface="Adobe Jenson Pro" pitchFamily="18" charset="0"/>
                <a:ea typeface="Adobe 楷体 Std R" pitchFamily="18" charset="-122"/>
              </a:defRPr>
            </a:lvl5pPr>
          </a:lstStyle>
          <a:p>
            <a:pPr lvl="0"/>
            <a:r>
              <a:rPr lang="zh-TW" altLang="en-US" dirty="0" smtClean="0"/>
              <a:t>按一下此處編輯母版文本樣式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第二級</a:t>
            </a:r>
          </a:p>
          <a:p>
            <a:pPr lvl="2"/>
            <a:r>
              <a:rPr lang="zh-CN" altLang="en-US" dirty="0" smtClean="0"/>
              <a:t>第三級</a:t>
            </a:r>
          </a:p>
          <a:p>
            <a:pPr lvl="3"/>
            <a:r>
              <a:rPr lang="zh-CN" altLang="en-US" dirty="0" smtClean="0"/>
              <a:t>第四級</a:t>
            </a:r>
          </a:p>
          <a:p>
            <a:pPr lvl="4"/>
            <a:r>
              <a:rPr lang="zh-CN" altLang="en-US" dirty="0" smtClean="0"/>
              <a:t>第五級</a:t>
            </a:r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dobe Jenson Pro Capt" pitchFamily="18" charset="0"/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6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83568" y="2492896"/>
            <a:ext cx="7772400" cy="1362075"/>
          </a:xfrm>
        </p:spPr>
        <p:txBody>
          <a:bodyPr/>
          <a:lstStyle>
            <a:lvl1pPr algn="l">
              <a:defRPr sz="4000" b="0" cap="all" baseline="0">
                <a:solidFill>
                  <a:srgbClr val="002060"/>
                </a:solidFill>
                <a:latin typeface="Adobe Jenson Pro" pitchFamily="18" charset="0"/>
              </a:defRPr>
            </a:lvl1pPr>
          </a:lstStyle>
          <a:p>
            <a:r>
              <a:rPr lang="zh-CN" altLang="en-US" dirty="0" smtClean="0"/>
              <a:t>    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3568" y="4077072"/>
            <a:ext cx="7772400" cy="1500187"/>
          </a:xfrm>
        </p:spPr>
        <p:txBody>
          <a:bodyPr anchor="t"/>
          <a:lstStyle>
            <a:lvl1pPr marL="0" indent="0">
              <a:buNone/>
              <a:defRPr sz="3600" b="0">
                <a:solidFill>
                  <a:srgbClr val="00206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22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E98F6BF-EBFD-4FCF-AE52-C8258E52212C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43042" y="6248400"/>
            <a:ext cx="5429288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13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52D4856-888D-4717-AB9D-934B03C2874E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43042" y="6248400"/>
            <a:ext cx="5429288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BFEB2AB-2122-40F5-B427-BD8AB9D6BC12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43042" y="6248400"/>
            <a:ext cx="5429288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63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39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44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6E3308DC-18C3-443A-B41C-363CAD054C0B}" type="datetime10">
              <a:rPr lang="zh-CN" altLang="en-US" smtClean="0"/>
              <a:t>19:53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84053-0C23-4D36-9760-FC60433788D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9F8315-BBC7-4518-8F6B-398BC3F31A98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43042" y="6248400"/>
            <a:ext cx="5429288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65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1763A9E-EE6E-44D0-BB3F-570BE9F314BC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43042" y="6248400"/>
            <a:ext cx="5429288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6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E89465A-EC94-4766-837B-35BC7E34B35E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43042" y="6248400"/>
            <a:ext cx="5429288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51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93CD450-7648-456E-8974-4E52A4728117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43042" y="6248400"/>
            <a:ext cx="5429288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5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DEC2E86-E331-4E9C-943E-D7D71E1BF44A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43042" y="6248400"/>
            <a:ext cx="5429288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867" y="14520"/>
            <a:ext cx="2565366" cy="113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3894"/>
            <a:ext cx="9144000" cy="22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2051720" y="2636912"/>
            <a:ext cx="56886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rgbClr val="000000"/>
                </a:solidFill>
                <a:latin typeface="Bradley Hand ITC" pitchFamily="66" charset="0"/>
                <a:ea typeface="Adobe 仿宋 Std R" pitchFamily="18" charset="-122"/>
                <a:cs typeface="Arial Unicode MS" pitchFamily="34" charset="-122"/>
              </a:rPr>
              <a:t>The End.</a:t>
            </a:r>
            <a:endParaRPr lang="zh-CN" altLang="en-US" sz="9600" dirty="0">
              <a:solidFill>
                <a:srgbClr val="000000"/>
              </a:solidFill>
              <a:latin typeface="Bradley Hand ITC" pitchFamily="66" charset="0"/>
              <a:ea typeface="Adobe 仿宋 Std R" pitchFamily="18" charset="-122"/>
              <a:cs typeface="Arial Unicode MS" pitchFamily="34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395536" y="1052736"/>
            <a:ext cx="835292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8172400" y="6394471"/>
            <a:ext cx="973833" cy="463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61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2364A41B-1ACB-40CC-A2F9-CA0BCF9C4B3E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2B108-31DF-4FE0-8872-C4A8491C00B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792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B0523C7F-4915-44F0-BBC4-F5416290565F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8527C-A3D1-4AAE-A969-668EA9664FB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9F27F6BF-D432-46B5-9DEB-2D9F35601A1F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1BC2C-4B90-444F-9E6F-E8BFD6BF56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D764AC3F-46F7-42D3-A515-8897A9C8E46E}" type="datetime10">
              <a:rPr lang="zh-CN" altLang="en-US" smtClean="0"/>
              <a:t>19:53</a:t>
            </a:fld>
            <a:endParaRPr lang="en-US" altLang="zh-CN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7D33A-13E1-4B9E-AC7D-8FA57D044C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3D3C5508-87B8-4CB9-81B0-61474AE1B03C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711F5-2441-47BD-ABC8-21399AC8010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43A0C888-A9A4-4C38-BDA6-AFB15BE790BC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78D0B-8033-43D1-936E-B1783D3052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C6587198-C9D0-4F96-B9B3-EEC73DCB3C6A}" type="datetime10">
              <a:rPr lang="zh-CN" altLang="en-US" smtClean="0"/>
              <a:t>19:53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8FD95-8775-455B-B7FA-4017E91C70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028158D5-26EA-4DC1-BD41-96C633938128}" type="datetime10">
              <a:rPr lang="zh-CN" altLang="en-US" smtClean="0"/>
              <a:t>19:53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85B57-33C8-4D34-9523-76F7C7D6A61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06F9F34A-73B9-4873-8ED3-5F90D90FD27C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5DCDE-9E84-462C-8922-2F4BD2F62F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79E7B92D-9C2B-40CF-BC26-54B677A5E83C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03F80-A36E-4C91-8425-C71A1C3AEF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B99D3-47BE-493F-AA3F-A19BFE56C8B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细黑" pitchFamily="2" charset="-122"/>
                <a:ea typeface="华文细黑" pitchFamily="2" charset="-122"/>
              </a:defRPr>
            </a:lvl1pPr>
            <a:lvl2pPr>
              <a:defRPr>
                <a:latin typeface="华文细黑" pitchFamily="2" charset="-122"/>
                <a:ea typeface="华文细黑" pitchFamily="2" charset="-122"/>
              </a:defRPr>
            </a:lvl2pPr>
            <a:lvl3pPr>
              <a:defRPr>
                <a:latin typeface="华文细黑" pitchFamily="2" charset="-122"/>
                <a:ea typeface="华文细黑" pitchFamily="2" charset="-122"/>
              </a:defRPr>
            </a:lvl3pPr>
            <a:lvl4pPr>
              <a:defRPr>
                <a:latin typeface="华文细黑" pitchFamily="2" charset="-122"/>
                <a:ea typeface="华文细黑" pitchFamily="2" charset="-122"/>
              </a:defRPr>
            </a:lvl4pPr>
            <a:lvl5pPr>
              <a:defRPr>
                <a:latin typeface="华文细黑" pitchFamily="2" charset="-122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EBE95CE5-A58D-4D89-A08B-C5A75DE6C6D2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9AC87-102E-4242-85A5-87A336E69D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1411CE55-27A6-4AD6-B9E8-8D8756C2D759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0192-5FF5-4878-BC6A-FC9A6D0B7E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A96D5A40-A2D5-4102-9269-F579005925F4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554C0-AE71-42CF-80C4-6CF231FCCC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F4B2F905-6B93-485A-AD23-608D7B39E931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A925C-E8D3-4A23-9898-C744CC09098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2ED81EDD-3665-424C-9348-28D330329BE5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45F9F-F4E5-406E-81F7-433B2F2241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1BEEA9D1-08F7-400F-858C-D9B8CE29A257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03A1F-7689-439F-A6B0-3791533E990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FC435541-EC1B-44BA-8B79-77ECDE7B936E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A81E2-1C51-4C5E-9831-3BD8166CA36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50510E92-DF2B-4C17-B3B8-9423ADDEE972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1C812-A61B-454D-BAD0-BE90D93E9D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13616B56-BD7C-48B2-B004-C64FE3628E54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EB51D-EC54-4AC9-AA76-9BA07E12EB0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38964C6F-97F9-4FAD-9D33-2231E7FF56F1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77C27-EE37-4D01-9E29-591419DC2E1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C86C1003-C7D0-4D7F-A41B-F8DFDF01C1FC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39B91-6355-47A8-B5F6-9E570CE7E4E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205B-2D21-4391-A94B-1050EB19033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细黑" pitchFamily="2" charset="-122"/>
                <a:ea typeface="华文细黑" pitchFamily="2" charset="-122"/>
              </a:defRPr>
            </a:lvl1pPr>
            <a:lvl2pPr>
              <a:defRPr>
                <a:latin typeface="华文细黑" pitchFamily="2" charset="-122"/>
                <a:ea typeface="华文细黑" pitchFamily="2" charset="-122"/>
              </a:defRPr>
            </a:lvl2pPr>
            <a:lvl3pPr>
              <a:defRPr>
                <a:latin typeface="华文细黑" pitchFamily="2" charset="-122"/>
                <a:ea typeface="华文细黑" pitchFamily="2" charset="-122"/>
              </a:defRPr>
            </a:lvl3pPr>
            <a:lvl4pPr>
              <a:defRPr>
                <a:latin typeface="华文细黑" pitchFamily="2" charset="-122"/>
                <a:ea typeface="华文细黑" pitchFamily="2" charset="-122"/>
              </a:defRPr>
            </a:lvl4pPr>
            <a:lvl5pPr>
              <a:defRPr>
                <a:latin typeface="华文细黑" pitchFamily="2" charset="-122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3665140F-DA0D-412B-97EF-7F99098DAEAE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E408A-F29D-4ACF-83F8-781419BD5E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7F7B885D-B3E2-439B-87C6-5556C8A05709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64323-6060-46ED-BF8A-6E416C4BA2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297205BB-5919-42A0-97C0-345E7E7D91D5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49248-12FE-4DD1-ACB9-7D548F1EEF2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529FDE4D-273F-4971-969B-BC6A0B1349E0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0ECA8-646B-44D7-8453-010207FA85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E479F327-52D4-438E-9E2C-6FE1CA1B0AE0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7FCBD-A5B9-47FE-8E2D-B938435BC7E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245D3BA1-3A91-4295-BCF1-4747D7A6A4C6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819E9-CF97-4BE2-96DF-B950EDEC8A8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BF60B92B-BE44-45E8-9827-6B61EE738ADB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65C0-D908-4B07-B2ED-8E5E4A999F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1B6B5E13-A60F-491E-BE0A-05FE766C47DC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0B39D-2842-40C1-8C55-0BFBF20254D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73510C5B-6F02-439B-93E3-F7EBE2189999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B6989-0B74-4146-BA6B-CBC48D5FE0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D563BCC7-8534-430E-B705-AC7CD19B8D81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0E03B-AA0E-4082-BE93-5AE77279C1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A434E916-24BB-4907-8AE4-3658AEFC4346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8CD66-5C20-4888-98ED-98DAA9453BD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A9F47-D3B5-4667-A3E9-3B67A025C59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细黑" pitchFamily="2" charset="-122"/>
                <a:ea typeface="华文细黑" pitchFamily="2" charset="-122"/>
              </a:defRPr>
            </a:lvl1pPr>
            <a:lvl2pPr>
              <a:defRPr>
                <a:latin typeface="华文细黑" pitchFamily="2" charset="-122"/>
                <a:ea typeface="华文细黑" pitchFamily="2" charset="-122"/>
              </a:defRPr>
            </a:lvl2pPr>
            <a:lvl3pPr>
              <a:defRPr>
                <a:latin typeface="华文细黑" pitchFamily="2" charset="-122"/>
                <a:ea typeface="华文细黑" pitchFamily="2" charset="-122"/>
              </a:defRPr>
            </a:lvl3pPr>
            <a:lvl4pPr>
              <a:defRPr>
                <a:latin typeface="华文细黑" pitchFamily="2" charset="-122"/>
                <a:ea typeface="华文细黑" pitchFamily="2" charset="-122"/>
              </a:defRPr>
            </a:lvl4pPr>
            <a:lvl5pPr>
              <a:defRPr>
                <a:latin typeface="华文细黑" pitchFamily="2" charset="-122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F21843EB-2D81-4684-B22B-C668AD61AF41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3F59C-D85A-4470-8CC1-6D6D9C3A75A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1903515A-CA13-4A00-A718-19C6258E85BE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DEF86-33CD-4966-9BCB-0B7D727F354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73185D24-7371-44F7-A5FD-A966D6FF097E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03A4C-2DF4-49F2-B7CB-8C43FF1529E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A03234C0-1C0E-4A6C-9C4B-84B0B34B89B3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B9BB8-77C1-411C-BBF6-F03D3CDCF64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F0B1EF35-4A0F-4631-8461-9BC518AE0154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86470-653C-4724-BDC5-EA08A1B54E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AC3A3D6C-FAEA-4FF2-8BCC-2A9C1A24BFBD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186A1-07F7-457F-BA46-D70C83B9C4B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31028239-718E-4D61-B59A-01E072C43C85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D7D01-DB20-419A-A29B-F296A75A9A1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DE883DF6-62A5-4ECB-AFAB-2205DE0454BC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FFD89-1DA9-4DA2-A8B6-6AB057EE36E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388A536C-7D23-473C-BEB2-FD5989AD09BA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FB576-F098-49D2-9BC8-3CE3C79BF8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1323C0F8-D9BD-4A1E-B490-A2AB02CF059D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9D387-6FC0-4C04-8273-35251CA5C0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61244460-48EA-423B-A405-9B1FA01C35FB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E9BC5-9D84-4CDF-8C02-F9B68C4D06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4F6A0-0B00-4ACD-A73C-4229C8577A4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细黑" pitchFamily="2" charset="-122"/>
                <a:ea typeface="华文细黑" pitchFamily="2" charset="-122"/>
              </a:defRPr>
            </a:lvl1pPr>
            <a:lvl2pPr>
              <a:defRPr>
                <a:latin typeface="华文细黑" pitchFamily="2" charset="-122"/>
                <a:ea typeface="华文细黑" pitchFamily="2" charset="-122"/>
              </a:defRPr>
            </a:lvl2pPr>
            <a:lvl3pPr>
              <a:defRPr>
                <a:latin typeface="华文细黑" pitchFamily="2" charset="-122"/>
                <a:ea typeface="华文细黑" pitchFamily="2" charset="-122"/>
              </a:defRPr>
            </a:lvl3pPr>
            <a:lvl4pPr>
              <a:defRPr>
                <a:latin typeface="华文细黑" pitchFamily="2" charset="-122"/>
                <a:ea typeface="华文细黑" pitchFamily="2" charset="-122"/>
              </a:defRPr>
            </a:lvl4pPr>
            <a:lvl5pPr>
              <a:defRPr>
                <a:latin typeface="华文细黑" pitchFamily="2" charset="-122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DC659155-2A3A-4905-8159-238F49AFFC91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084B4-F142-42C9-93B3-F8CB270C58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14DE1BDD-AE1F-4B11-A3C9-F49C11F3F135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CDCA-3447-49FF-AF70-0CFC8C34313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83B011D7-3E6B-4A2E-8D42-583EE4AB1952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320F9-3EAB-47DD-A346-628A16F59C6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319D2103-1691-4DEF-81A3-82268CE68003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48105-3163-4635-B86C-D98DF0A89C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D9A9E6EF-34D8-41D2-970C-E189DAF7AE16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D943B-FDC4-49C2-AAAE-694ED589E8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61D6B8E6-A45B-43A6-A30E-9C1A03D349A1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9F970-8023-43DA-A6F7-AEFBE39F0F5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2DC458DE-D8D8-4A47-8454-ADA281075860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DD4A6-9C80-494B-9C3C-1D12947CF07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D3A9BF55-E6CE-4266-809A-D3EA30B1D279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DB26-6D44-4E93-87C0-C84A6374A4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FFF7F9F9-499A-42A7-A5D1-47B01EEB5563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749E1-D646-4BBE-8EBE-F528327BBE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745E9AEE-CD89-472D-BA5C-333975D8C519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04DE6-9CF7-4C83-B9EA-52B1123DF9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283304D4-EABC-4C1A-8D3B-4CAD3D3BAE6C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484CC-4C05-4969-B245-069925887E4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3890F-D331-47EA-94BE-0F0EC9E8331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2174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FE3BA6C5-4710-4844-AF29-2BCF8DA88347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0C91-26C4-4351-8A75-6C26D8A195C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细黑" pitchFamily="2" charset="-122"/>
                <a:ea typeface="华文细黑" pitchFamily="2" charset="-122"/>
              </a:defRPr>
            </a:lvl1pPr>
            <a:lvl2pPr>
              <a:defRPr>
                <a:latin typeface="华文细黑" pitchFamily="2" charset="-122"/>
                <a:ea typeface="华文细黑" pitchFamily="2" charset="-122"/>
              </a:defRPr>
            </a:lvl2pPr>
            <a:lvl3pPr>
              <a:defRPr>
                <a:latin typeface="华文细黑" pitchFamily="2" charset="-122"/>
                <a:ea typeface="华文细黑" pitchFamily="2" charset="-122"/>
              </a:defRPr>
            </a:lvl3pPr>
            <a:lvl4pPr>
              <a:defRPr>
                <a:latin typeface="华文细黑" pitchFamily="2" charset="-122"/>
                <a:ea typeface="华文细黑" pitchFamily="2" charset="-122"/>
              </a:defRPr>
            </a:lvl4pPr>
            <a:lvl5pPr>
              <a:defRPr>
                <a:latin typeface="华文细黑" pitchFamily="2" charset="-122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F23C060F-7488-45B3-A556-66DDB9CBA59A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63818-D2E7-4B4C-BE7B-7B01510206E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2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6F11750C-EE43-4EEB-B20C-D037AD8F26EE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1E9A6-B6FD-4066-90AC-D7444F90545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808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BD4A995D-52A8-4FDC-AF6F-63F32B8DB124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FE806-77BB-41A2-A776-2E6D667118D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3419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4C39D833-B061-43B2-A21A-31DAB60EBED7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735C6-3B80-4BEC-994E-01F5C61A083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773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C4177025-7D43-4BC0-90CE-ECAEA3858990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54D40-FA8A-45E3-A414-9FF8CBE136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201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0FC637B3-E842-4C18-91BA-1CAF1ED5A09F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9407B-CAEE-4F85-A984-1F0069089F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829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456C2793-5D51-411C-98E1-641C9B06352C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2C8DE-7230-4A24-AE6D-0CAA741A2B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299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605E01BC-177B-464E-95C5-A774602B5D3C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A18F9-911C-4F82-8A94-8D6CB810BAE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254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FC1C512E-8959-4687-A4DC-B096F1FE84BC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2493B-7274-4406-B78C-C2F961F1D45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494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5C1DF742-5B6F-4C68-BBFF-1194BF508855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B4008-6E3E-4B11-86F3-3A291F7B76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307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CD60B42D-BB6D-4591-82E5-057BD20DD98F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27055-2DDE-4BA2-A12A-5F9BCBD7A87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5FB612E9-A4EB-48FC-AFA7-69019E754A8A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C595F-56A7-4CA3-A20C-040BB18AEC5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539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B9B14BC7-AFB4-4BC3-931D-C45F25CC60DC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2E7C6-BD0E-45DF-9573-8835B2089DC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7575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矩形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C1CDB812-D4B2-46F2-9427-07ECA7FA2957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矩形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矩形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6A8A6-8DE5-4771-8A65-1E7BEBE16C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018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A6FE9-DCC9-44D6-8EB7-E04A659535F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603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细黑" pitchFamily="2" charset="-122"/>
                <a:ea typeface="华文细黑" pitchFamily="2" charset="-122"/>
              </a:defRPr>
            </a:lvl1pPr>
            <a:lvl2pPr>
              <a:defRPr>
                <a:latin typeface="华文细黑" pitchFamily="2" charset="-122"/>
                <a:ea typeface="华文细黑" pitchFamily="2" charset="-122"/>
              </a:defRPr>
            </a:lvl2pPr>
            <a:lvl3pPr>
              <a:defRPr>
                <a:latin typeface="华文细黑" pitchFamily="2" charset="-122"/>
                <a:ea typeface="华文细黑" pitchFamily="2" charset="-122"/>
              </a:defRPr>
            </a:lvl3pPr>
            <a:lvl4pPr>
              <a:defRPr>
                <a:latin typeface="华文细黑" pitchFamily="2" charset="-122"/>
                <a:ea typeface="华文细黑" pitchFamily="2" charset="-122"/>
              </a:defRPr>
            </a:lvl4pPr>
            <a:lvl5pPr>
              <a:defRPr>
                <a:latin typeface="华文细黑" pitchFamily="2" charset="-122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096AC49F-AE84-4BF3-B622-7791D4C43514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688F1-84D5-44A9-932B-48CD3F49C3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9124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6B086255-6970-475A-AB91-B818E739F8C8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0CEC1-F383-4EEC-BC01-61AD0FB7B6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119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04204528-BB09-4ED4-9ECB-1CDC34790F61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C923A-F034-4207-AF2D-1FE8CB9589D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061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C7E10A69-54D8-4D38-AD92-DBF051213F36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F9F3C-FDED-4ADB-AEFF-374C19A6D2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17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BF6117C1-7F70-41CB-B42D-9E6C412F47C1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D99EA-64AE-44BF-81F6-5640FD3B63E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976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C32879BD-9B34-4F08-8E37-16B3EBE4ABD8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4C95E-8ECE-4C16-A16F-7B81554A4F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771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slideLayout" Target="../slideLayouts/slideLayout22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13" Type="http://schemas.openxmlformats.org/officeDocument/2006/relationships/slideLayout" Target="../slideLayouts/slideLayout24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slideLayout" Target="../slideLayouts/slideLayout246.xml"/><Relationship Id="rId17" Type="http://schemas.openxmlformats.org/officeDocument/2006/relationships/theme" Target="../theme/theme21.xml"/><Relationship Id="rId2" Type="http://schemas.openxmlformats.org/officeDocument/2006/relationships/slideLayout" Target="../slideLayouts/slideLayout236.xml"/><Relationship Id="rId16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5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Relationship Id="rId14" Type="http://schemas.openxmlformats.org/officeDocument/2006/relationships/slideLayout" Target="../slideLayouts/slideLayout24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8.xml"/><Relationship Id="rId13" Type="http://schemas.openxmlformats.org/officeDocument/2006/relationships/slideLayout" Target="../slideLayouts/slideLayout26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253.xml"/><Relationship Id="rId7" Type="http://schemas.openxmlformats.org/officeDocument/2006/relationships/slideLayout" Target="../slideLayouts/slideLayout257.xml"/><Relationship Id="rId12" Type="http://schemas.openxmlformats.org/officeDocument/2006/relationships/slideLayout" Target="../slideLayouts/slideLayout262.xml"/><Relationship Id="rId17" Type="http://schemas.openxmlformats.org/officeDocument/2006/relationships/theme" Target="../theme/theme22.xml"/><Relationship Id="rId2" Type="http://schemas.openxmlformats.org/officeDocument/2006/relationships/slideLayout" Target="../slideLayouts/slideLayout252.xml"/><Relationship Id="rId16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51.xml"/><Relationship Id="rId6" Type="http://schemas.openxmlformats.org/officeDocument/2006/relationships/slideLayout" Target="../slideLayouts/slideLayout256.xml"/><Relationship Id="rId11" Type="http://schemas.openxmlformats.org/officeDocument/2006/relationships/slideLayout" Target="../slideLayouts/slideLayout261.xml"/><Relationship Id="rId5" Type="http://schemas.openxmlformats.org/officeDocument/2006/relationships/slideLayout" Target="../slideLayouts/slideLayout255.xml"/><Relationship Id="rId15" Type="http://schemas.openxmlformats.org/officeDocument/2006/relationships/slideLayout" Target="../slideLayouts/slideLayout265.xml"/><Relationship Id="rId10" Type="http://schemas.openxmlformats.org/officeDocument/2006/relationships/slideLayout" Target="../slideLayouts/slideLayout260.xml"/><Relationship Id="rId4" Type="http://schemas.openxmlformats.org/officeDocument/2006/relationships/slideLayout" Target="../slideLayouts/slideLayout254.xml"/><Relationship Id="rId9" Type="http://schemas.openxmlformats.org/officeDocument/2006/relationships/slideLayout" Target="../slideLayouts/slideLayout259.xml"/><Relationship Id="rId14" Type="http://schemas.openxmlformats.org/officeDocument/2006/relationships/slideLayout" Target="../slideLayouts/slideLayout26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43063" y="62484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j-lt"/>
                <a:ea typeface="+mn-ea"/>
              </a:defRPr>
            </a:lvl1pPr>
          </a:lstStyle>
          <a:p>
            <a:pPr>
              <a:defRPr/>
            </a:pPr>
            <a:fld id="{72C4CAF3-9D7F-4AE1-9D78-D76F6FA0336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030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884" r:id="rId1"/>
    <p:sldLayoutId id="2147491885" r:id="rId2"/>
    <p:sldLayoutId id="2147491886" r:id="rId3"/>
    <p:sldLayoutId id="2147491887" r:id="rId4"/>
    <p:sldLayoutId id="2147491888" r:id="rId5"/>
    <p:sldLayoutId id="2147491889" r:id="rId6"/>
    <p:sldLayoutId id="2147491890" r:id="rId7"/>
    <p:sldLayoutId id="2147491891" r:id="rId8"/>
    <p:sldLayoutId id="2147491892" r:id="rId9"/>
    <p:sldLayoutId id="2147491893" r:id="rId10"/>
    <p:sldLayoutId id="2147491894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Jenson Pro" pitchFamily="18" charset="0"/>
          <a:ea typeface="Adobe 仿宋 Std R" pitchFamily="18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Adobe Jenson Pro" pitchFamily="18" charset="0"/>
          <a:ea typeface="华文细黑" pitchFamily="2" charset="-122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Ø"/>
        <a:defRPr sz="2600">
          <a:solidFill>
            <a:schemeClr val="tx1"/>
          </a:solidFill>
          <a:latin typeface="Adobe Jenson Pro" pitchFamily="18" charset="0"/>
          <a:ea typeface="华文细黑" pitchFamily="2" charset="-122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Adobe Jenson Pro" pitchFamily="18" charset="0"/>
          <a:ea typeface="华文细黑" pitchFamily="2" charset="-122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Adobe Jenson Pro" pitchFamily="18" charset="0"/>
          <a:ea typeface="华文细黑" pitchFamily="2" charset="-122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Adobe Jenson Pro" pitchFamily="18" charset="0"/>
          <a:ea typeface="华文细黑" pitchFamily="2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43063" y="62484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9BEED5A0-CDCA-45A2-A630-88281D26631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5126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127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557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990" r:id="rId1"/>
    <p:sldLayoutId id="2147491991" r:id="rId2"/>
    <p:sldLayoutId id="2147491992" r:id="rId3"/>
    <p:sldLayoutId id="2147491993" r:id="rId4"/>
    <p:sldLayoutId id="2147491994" r:id="rId5"/>
    <p:sldLayoutId id="2147491995" r:id="rId6"/>
    <p:sldLayoutId id="2147491996" r:id="rId7"/>
    <p:sldLayoutId id="2147491997" r:id="rId8"/>
    <p:sldLayoutId id="2147491998" r:id="rId9"/>
    <p:sldLayoutId id="2147491999" r:id="rId10"/>
    <p:sldLayoutId id="2147492000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Ø"/>
        <a:defRPr sz="2600">
          <a:solidFill>
            <a:schemeClr val="tx1"/>
          </a:solidFill>
          <a:latin typeface="华文细黑" pitchFamily="2" charset="-122"/>
          <a:ea typeface="华文细黑" pitchFamily="2" charset="-122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华文细黑" pitchFamily="2" charset="-122"/>
          <a:ea typeface="华文细黑" pitchFamily="2" charset="-122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43063" y="62484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j-lt"/>
                <a:ea typeface="+mn-ea"/>
              </a:defRPr>
            </a:lvl1pPr>
          </a:lstStyle>
          <a:p>
            <a:pPr>
              <a:defRPr/>
            </a:pPr>
            <a:fld id="{72C4CAF3-9D7F-4AE1-9D78-D76F6FA0336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30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76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003" r:id="rId1"/>
    <p:sldLayoutId id="2147492004" r:id="rId2"/>
    <p:sldLayoutId id="2147492005" r:id="rId3"/>
    <p:sldLayoutId id="2147492006" r:id="rId4"/>
    <p:sldLayoutId id="2147492007" r:id="rId5"/>
    <p:sldLayoutId id="2147492008" r:id="rId6"/>
    <p:sldLayoutId id="2147492009" r:id="rId7"/>
    <p:sldLayoutId id="2147492010" r:id="rId8"/>
    <p:sldLayoutId id="2147492011" r:id="rId9"/>
    <p:sldLayoutId id="2147492012" r:id="rId10"/>
    <p:sldLayoutId id="2147492013" r:id="rId11"/>
  </p:sldLayoutIdLst>
  <p:transition spd="slow">
    <p:pull dir="ru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Ø"/>
        <a:defRPr sz="2600">
          <a:solidFill>
            <a:schemeClr val="tx1"/>
          </a:solidFill>
          <a:latin typeface="华文细黑" pitchFamily="2" charset="-122"/>
          <a:ea typeface="华文细黑" pitchFamily="2" charset="-122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华文细黑" pitchFamily="2" charset="-122"/>
          <a:ea typeface="华文细黑" pitchFamily="2" charset="-122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43063" y="62484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FDF35609-D741-44FB-BE40-8D3F1AEBD5E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2054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55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0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015" r:id="rId1"/>
    <p:sldLayoutId id="2147492016" r:id="rId2"/>
    <p:sldLayoutId id="2147492017" r:id="rId3"/>
    <p:sldLayoutId id="2147492018" r:id="rId4"/>
    <p:sldLayoutId id="2147492019" r:id="rId5"/>
    <p:sldLayoutId id="2147492020" r:id="rId6"/>
    <p:sldLayoutId id="2147492021" r:id="rId7"/>
    <p:sldLayoutId id="2147492022" r:id="rId8"/>
    <p:sldLayoutId id="2147492023" r:id="rId9"/>
    <p:sldLayoutId id="2147492024" r:id="rId10"/>
    <p:sldLayoutId id="2147492025" r:id="rId11"/>
    <p:sldLayoutId id="2147492026" r:id="rId12"/>
    <p:sldLayoutId id="2147492027" r:id="rId13"/>
  </p:sldLayoutIdLst>
  <p:transition spd="slow">
    <p:pull dir="ru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Ø"/>
        <a:defRPr sz="2600">
          <a:solidFill>
            <a:schemeClr val="tx1"/>
          </a:solidFill>
          <a:latin typeface="华文细黑" pitchFamily="2" charset="-122"/>
          <a:ea typeface="华文细黑" pitchFamily="2" charset="-122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华文细黑" pitchFamily="2" charset="-122"/>
          <a:ea typeface="华文细黑" pitchFamily="2" charset="-122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43063" y="62484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latin typeface="Adobe Jenson Pro" pitchFamily="18" charset="0"/>
                <a:ea typeface="+mn-ea"/>
              </a:defRPr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dobe Jenson Pro" pitchFamily="18" charset="0"/>
                <a:ea typeface="+mn-ea"/>
              </a:defRPr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1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030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0000"/>
              </a:solidFill>
              <a:latin typeface="Arial"/>
              <a:ea typeface="宋体"/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467544" y="6453336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0000"/>
              </a:solidFill>
              <a:latin typeface="Arial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7256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029" r:id="rId1"/>
    <p:sldLayoutId id="2147492030" r:id="rId2"/>
    <p:sldLayoutId id="2147492031" r:id="rId3"/>
    <p:sldLayoutId id="2147492032" r:id="rId4"/>
    <p:sldLayoutId id="2147492033" r:id="rId5"/>
    <p:sldLayoutId id="2147492034" r:id="rId6"/>
    <p:sldLayoutId id="2147492035" r:id="rId7"/>
    <p:sldLayoutId id="2147492036" r:id="rId8"/>
    <p:sldLayoutId id="2147492037" r:id="rId9"/>
    <p:sldLayoutId id="2147492038" r:id="rId10"/>
    <p:sldLayoutId id="2147492039" r:id="rId11"/>
    <p:sldLayoutId id="2147492040" r:id="rId12"/>
  </p:sldLayoutIdLst>
  <p:transition spd="slow">
    <p:pull dir="ru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dobe Jenson Pro" pitchFamily="18" charset="0"/>
          <a:ea typeface="Adobe 仿宋 Std R" pitchFamily="18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Adobe Jenson Pro" pitchFamily="18" charset="0"/>
          <a:ea typeface="Adobe 黑体 Std R" pitchFamily="34" charset="-122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Ø"/>
        <a:defRPr sz="2200">
          <a:solidFill>
            <a:schemeClr val="tx1"/>
          </a:solidFill>
          <a:latin typeface="Adobe Jenson Pro" pitchFamily="18" charset="0"/>
          <a:ea typeface="Adobe 黑体 Std R" pitchFamily="34" charset="-122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900">
          <a:solidFill>
            <a:schemeClr val="tx1"/>
          </a:solidFill>
          <a:latin typeface="Adobe Jenson Pro" pitchFamily="18" charset="0"/>
          <a:ea typeface="Adobe 黑体 Std R" pitchFamily="34" charset="-122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1600">
          <a:solidFill>
            <a:schemeClr val="tx1"/>
          </a:solidFill>
          <a:latin typeface="Adobe Jenson Pro" pitchFamily="18" charset="0"/>
          <a:ea typeface="Adobe 黑体 Std R" pitchFamily="34" charset="-122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Adobe Jenson Pro" pitchFamily="18" charset="0"/>
          <a:ea typeface="Adobe 黑体 Std R" pitchFamily="34" charset="-122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43063" y="62484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39081AEE-5828-4FA1-B280-18E2F99BA4F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2054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055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52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042" r:id="rId1"/>
    <p:sldLayoutId id="2147492043" r:id="rId2"/>
    <p:sldLayoutId id="2147492044" r:id="rId3"/>
    <p:sldLayoutId id="2147492045" r:id="rId4"/>
    <p:sldLayoutId id="2147492046" r:id="rId5"/>
    <p:sldLayoutId id="2147492047" r:id="rId6"/>
    <p:sldLayoutId id="2147492048" r:id="rId7"/>
    <p:sldLayoutId id="2147492049" r:id="rId8"/>
    <p:sldLayoutId id="2147492050" r:id="rId9"/>
    <p:sldLayoutId id="2147492051" r:id="rId10"/>
    <p:sldLayoutId id="2147492052" r:id="rId11"/>
    <p:sldLayoutId id="2147492053" r:id="rId12"/>
    <p:sldLayoutId id="2147492054" r:id="rId13"/>
    <p:sldLayoutId id="2147492055" r:id="rId14"/>
  </p:sldLayoutIdLst>
  <p:transition spd="slow">
    <p:pull dir="ru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Ø"/>
        <a:defRPr sz="2600">
          <a:solidFill>
            <a:schemeClr val="tx1"/>
          </a:solidFill>
          <a:latin typeface="华文细黑" pitchFamily="2" charset="-122"/>
          <a:ea typeface="华文细黑" pitchFamily="2" charset="-122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华文细黑" pitchFamily="2" charset="-122"/>
          <a:ea typeface="华文细黑" pitchFamily="2" charset="-122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43063" y="62484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j-lt"/>
                <a:ea typeface="+mn-ea"/>
              </a:defRPr>
            </a:lvl1pPr>
          </a:lstStyle>
          <a:p>
            <a:pPr>
              <a:defRPr/>
            </a:pPr>
            <a:fld id="{72C4CAF3-9D7F-4AE1-9D78-D76F6FA0336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30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4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057" r:id="rId1"/>
    <p:sldLayoutId id="2147492058" r:id="rId2"/>
    <p:sldLayoutId id="2147492059" r:id="rId3"/>
    <p:sldLayoutId id="2147492060" r:id="rId4"/>
    <p:sldLayoutId id="2147492061" r:id="rId5"/>
    <p:sldLayoutId id="2147492062" r:id="rId6"/>
    <p:sldLayoutId id="2147492063" r:id="rId7"/>
    <p:sldLayoutId id="2147492064" r:id="rId8"/>
    <p:sldLayoutId id="2147492065" r:id="rId9"/>
    <p:sldLayoutId id="2147492066" r:id="rId10"/>
    <p:sldLayoutId id="2147492067" r:id="rId11"/>
  </p:sldLayoutIdLst>
  <p:transition spd="slow">
    <p:pull dir="ru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Ø"/>
        <a:defRPr sz="2600">
          <a:solidFill>
            <a:schemeClr val="tx1"/>
          </a:solidFill>
          <a:latin typeface="华文细黑" pitchFamily="2" charset="-122"/>
          <a:ea typeface="华文细黑" pitchFamily="2" charset="-122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华文细黑" pitchFamily="2" charset="-122"/>
          <a:ea typeface="华文细黑" pitchFamily="2" charset="-122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43063" y="62484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7C05F4B4-CF15-4194-B8A3-BE7CD6C52B4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2054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055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906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069" r:id="rId1"/>
    <p:sldLayoutId id="2147492070" r:id="rId2"/>
    <p:sldLayoutId id="2147492071" r:id="rId3"/>
    <p:sldLayoutId id="2147492072" r:id="rId4"/>
    <p:sldLayoutId id="2147492073" r:id="rId5"/>
    <p:sldLayoutId id="2147492074" r:id="rId6"/>
    <p:sldLayoutId id="2147492075" r:id="rId7"/>
    <p:sldLayoutId id="2147492076" r:id="rId8"/>
    <p:sldLayoutId id="2147492077" r:id="rId9"/>
    <p:sldLayoutId id="2147492078" r:id="rId10"/>
    <p:sldLayoutId id="2147492079" r:id="rId11"/>
    <p:sldLayoutId id="2147492080" r:id="rId12"/>
  </p:sldLayoutIdLst>
  <p:transition spd="slow">
    <p:pull dir="ru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Ø"/>
        <a:defRPr sz="2600">
          <a:solidFill>
            <a:schemeClr val="tx1"/>
          </a:solidFill>
          <a:latin typeface="华文细黑" pitchFamily="2" charset="-122"/>
          <a:ea typeface="华文细黑" pitchFamily="2" charset="-122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华文细黑" pitchFamily="2" charset="-122"/>
          <a:ea typeface="华文细黑" pitchFamily="2" charset="-122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43063" y="62484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j-lt"/>
                <a:ea typeface="+mn-ea"/>
              </a:defRPr>
            </a:lvl1pPr>
          </a:lstStyle>
          <a:p>
            <a:pPr>
              <a:defRPr/>
            </a:pPr>
            <a:fld id="{72C4CAF3-9D7F-4AE1-9D78-D76F6FA0336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30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3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082" r:id="rId1"/>
    <p:sldLayoutId id="2147492083" r:id="rId2"/>
    <p:sldLayoutId id="2147492084" r:id="rId3"/>
    <p:sldLayoutId id="2147492085" r:id="rId4"/>
    <p:sldLayoutId id="2147492086" r:id="rId5"/>
    <p:sldLayoutId id="2147492087" r:id="rId6"/>
    <p:sldLayoutId id="2147492088" r:id="rId7"/>
    <p:sldLayoutId id="2147492089" r:id="rId8"/>
    <p:sldLayoutId id="2147492090" r:id="rId9"/>
    <p:sldLayoutId id="2147492091" r:id="rId10"/>
    <p:sldLayoutId id="2147492092" r:id="rId11"/>
  </p:sldLayoutIdLst>
  <p:transition spd="slow">
    <p:pull dir="ru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Ø"/>
        <a:defRPr sz="2600">
          <a:solidFill>
            <a:schemeClr val="tx1"/>
          </a:solidFill>
          <a:latin typeface="华文细黑" pitchFamily="2" charset="-122"/>
          <a:ea typeface="华文细黑" pitchFamily="2" charset="-122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华文细黑" pitchFamily="2" charset="-122"/>
          <a:ea typeface="华文细黑" pitchFamily="2" charset="-122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43063" y="62484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5128C525-9B6D-43D2-8482-BD865670DCE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5126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127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624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094" r:id="rId1"/>
    <p:sldLayoutId id="2147492095" r:id="rId2"/>
    <p:sldLayoutId id="2147492096" r:id="rId3"/>
    <p:sldLayoutId id="2147492097" r:id="rId4"/>
    <p:sldLayoutId id="2147492098" r:id="rId5"/>
    <p:sldLayoutId id="2147492099" r:id="rId6"/>
    <p:sldLayoutId id="2147492100" r:id="rId7"/>
    <p:sldLayoutId id="2147492101" r:id="rId8"/>
    <p:sldLayoutId id="2147492102" r:id="rId9"/>
    <p:sldLayoutId id="2147492103" r:id="rId10"/>
    <p:sldLayoutId id="2147492104" r:id="rId11"/>
  </p:sldLayoutIdLst>
  <p:transition spd="slow">
    <p:pull dir="ru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Ø"/>
        <a:defRPr sz="2600">
          <a:solidFill>
            <a:schemeClr val="tx1"/>
          </a:solidFill>
          <a:latin typeface="华文细黑" pitchFamily="2" charset="-122"/>
          <a:ea typeface="华文细黑" pitchFamily="2" charset="-122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华文细黑" pitchFamily="2" charset="-122"/>
          <a:ea typeface="华文细黑" pitchFamily="2" charset="-122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43063" y="62484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3AAAC5D6-81F5-4F16-BE27-E784EEB95B4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2054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055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788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106" r:id="rId1"/>
    <p:sldLayoutId id="2147492107" r:id="rId2"/>
    <p:sldLayoutId id="2147492108" r:id="rId3"/>
    <p:sldLayoutId id="2147492109" r:id="rId4"/>
    <p:sldLayoutId id="2147492110" r:id="rId5"/>
    <p:sldLayoutId id="2147492111" r:id="rId6"/>
    <p:sldLayoutId id="2147492112" r:id="rId7"/>
    <p:sldLayoutId id="2147492113" r:id="rId8"/>
    <p:sldLayoutId id="2147492114" r:id="rId9"/>
    <p:sldLayoutId id="2147492115" r:id="rId10"/>
    <p:sldLayoutId id="2147492116" r:id="rId11"/>
    <p:sldLayoutId id="2147492117" r:id="rId12"/>
    <p:sldLayoutId id="2147492118" r:id="rId13"/>
    <p:sldLayoutId id="2147492119" r:id="rId14"/>
  </p:sldLayoutIdLst>
  <p:transition spd="slow">
    <p:pull dir="ru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Ø"/>
        <a:defRPr sz="2600">
          <a:solidFill>
            <a:schemeClr val="tx1"/>
          </a:solidFill>
          <a:latin typeface="华文细黑" pitchFamily="2" charset="-122"/>
          <a:ea typeface="华文细黑" pitchFamily="2" charset="-122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华文细黑" pitchFamily="2" charset="-122"/>
          <a:ea typeface="华文细黑" pitchFamily="2" charset="-122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43063" y="62484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FDF35609-D741-44FB-BE40-8D3F1AEBD5E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2054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5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895" r:id="rId1"/>
    <p:sldLayoutId id="2147491896" r:id="rId2"/>
    <p:sldLayoutId id="2147491897" r:id="rId3"/>
    <p:sldLayoutId id="2147491898" r:id="rId4"/>
    <p:sldLayoutId id="2147491899" r:id="rId5"/>
    <p:sldLayoutId id="2147491900" r:id="rId6"/>
    <p:sldLayoutId id="2147491901" r:id="rId7"/>
    <p:sldLayoutId id="2147491902" r:id="rId8"/>
    <p:sldLayoutId id="2147491903" r:id="rId9"/>
    <p:sldLayoutId id="2147491904" r:id="rId10"/>
    <p:sldLayoutId id="2147491905" r:id="rId11"/>
    <p:sldLayoutId id="214749212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Ø"/>
        <a:defRPr sz="2600">
          <a:solidFill>
            <a:schemeClr val="tx1"/>
          </a:solidFill>
          <a:latin typeface="华文细黑" pitchFamily="2" charset="-122"/>
          <a:ea typeface="华文细黑" pitchFamily="2" charset="-122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华文细黑" pitchFamily="2" charset="-122"/>
          <a:ea typeface="华文细黑" pitchFamily="2" charset="-122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43063" y="62484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latin typeface="Adobe Jenson Pro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dobe Jenson Pro" pitchFamily="18" charset="0"/>
                <a:ea typeface="+mn-ea"/>
              </a:defRPr>
            </a:lvl1pPr>
          </a:lstStyle>
          <a:p>
            <a:pPr>
              <a:defRPr/>
            </a:pPr>
            <a:fld id="{BB801B8C-7F07-4D98-9E3A-DCCF624A3A5A}" type="slidenum">
              <a:rPr lang="en-US" altLang="zh-CN" b="1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b="1" dirty="0">
              <a:solidFill>
                <a:srgbClr val="000000"/>
              </a:solidFill>
            </a:endParaRPr>
          </a:p>
        </p:txBody>
      </p:sp>
      <p:sp>
        <p:nvSpPr>
          <p:cNvPr id="1030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dobe Jenson Pro" pitchFamily="18" charset="0"/>
              <a:ea typeface="黑体" pitchFamily="49" charset="-122"/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467544" y="6453336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dobe Jenson Pro" pitchFamily="18" charset="0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114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122" r:id="rId1"/>
    <p:sldLayoutId id="2147492123" r:id="rId2"/>
    <p:sldLayoutId id="2147492124" r:id="rId3"/>
    <p:sldLayoutId id="2147492125" r:id="rId4"/>
    <p:sldLayoutId id="2147492126" r:id="rId5"/>
    <p:sldLayoutId id="2147492127" r:id="rId6"/>
    <p:sldLayoutId id="2147492128" r:id="rId7"/>
    <p:sldLayoutId id="2147492129" r:id="rId8"/>
    <p:sldLayoutId id="2147492130" r:id="rId9"/>
    <p:sldLayoutId id="2147492131" r:id="rId10"/>
    <p:sldLayoutId id="2147492132" r:id="rId11"/>
  </p:sldLayoutIdLst>
  <p:transition spd="slow">
    <p:pull dir="ru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Jenson Pro" pitchFamily="18" charset="0"/>
          <a:ea typeface="Adobe 仿宋 Std R" pitchFamily="18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Adobe Jenson Pro" pitchFamily="18" charset="0"/>
          <a:ea typeface="Adobe 黑体 Std R" pitchFamily="34" charset="-122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Ø"/>
        <a:defRPr sz="2400">
          <a:solidFill>
            <a:schemeClr val="tx1"/>
          </a:solidFill>
          <a:latin typeface="Adobe Jenson Pro" pitchFamily="18" charset="0"/>
          <a:ea typeface="Adobe 黑体 Std R" pitchFamily="34" charset="-122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Adobe Jenson Pro" pitchFamily="18" charset="0"/>
          <a:ea typeface="Adobe 黑体 Std R" pitchFamily="34" charset="-122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1800">
          <a:solidFill>
            <a:schemeClr val="tx1"/>
          </a:solidFill>
          <a:latin typeface="Adobe Jenson Pro" pitchFamily="18" charset="0"/>
          <a:ea typeface="Adobe 黑体 Std R" pitchFamily="34" charset="-122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Adobe Jenson Pro" pitchFamily="18" charset="0"/>
          <a:ea typeface="Adobe 黑体 Std R" pitchFamily="34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按一下此處編輯母版標題樣式</a:t>
            </a:r>
            <a:endParaRPr lang="zh-CN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按一下此處編輯母版文本樣式</a:t>
            </a:r>
            <a:endParaRPr lang="zh-CN" altLang="en-US" smtClean="0"/>
          </a:p>
          <a:p>
            <a:pPr lvl="1"/>
            <a:r>
              <a:rPr lang="zh-CN" altLang="en-US" smtClean="0"/>
              <a:t>第二級</a:t>
            </a:r>
          </a:p>
          <a:p>
            <a:pPr lvl="2"/>
            <a:r>
              <a:rPr lang="zh-CN" altLang="en-US" smtClean="0"/>
              <a:t>第三級</a:t>
            </a:r>
          </a:p>
          <a:p>
            <a:pPr lvl="3"/>
            <a:r>
              <a:rPr lang="zh-CN" altLang="en-US" smtClean="0"/>
              <a:t>第四級</a:t>
            </a:r>
          </a:p>
          <a:p>
            <a:pPr lvl="4"/>
            <a:r>
              <a:rPr lang="zh-CN" altLang="en-US" smtClean="0"/>
              <a:t>第五級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524625"/>
            <a:ext cx="2133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2A0015"/>
                </a:solidFill>
                <a:latin typeface="Adobe Jenson Pro Capt" pitchFamily="18" charset="0"/>
                <a:ea typeface="+mn-ea"/>
              </a:defRPr>
            </a:lvl1pPr>
          </a:lstStyle>
          <a:p>
            <a:pPr>
              <a:defRPr/>
            </a:pPr>
            <a:fld id="{03CF2B50-A307-4D37-965B-45A3F94C7DD9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0" y="6308725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5">
                <a:lumMod val="60000"/>
                <a:lumOff val="40000"/>
                <a:alpha val="2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467544" y="1047750"/>
            <a:ext cx="8208912" cy="0"/>
          </a:xfrm>
          <a:prstGeom prst="line">
            <a:avLst/>
          </a:prstGeom>
          <a:ln w="12700">
            <a:solidFill>
              <a:srgbClr val="006600"/>
            </a:solidFill>
          </a:ln>
          <a:effectLst>
            <a:glow rad="63500">
              <a:schemeClr val="accent5">
                <a:lumMod val="60000"/>
                <a:lumOff val="40000"/>
                <a:alpha val="2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50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134" r:id="rId1"/>
    <p:sldLayoutId id="2147492135" r:id="rId2"/>
    <p:sldLayoutId id="2147492136" r:id="rId3"/>
    <p:sldLayoutId id="2147492137" r:id="rId4"/>
    <p:sldLayoutId id="2147492138" r:id="rId5"/>
    <p:sldLayoutId id="2147492139" r:id="rId6"/>
    <p:sldLayoutId id="2147492140" r:id="rId7"/>
    <p:sldLayoutId id="2147492141" r:id="rId8"/>
    <p:sldLayoutId id="2147492142" r:id="rId9"/>
    <p:sldLayoutId id="2147492143" r:id="rId10"/>
    <p:sldLayoutId id="2147492144" r:id="rId11"/>
    <p:sldLayoutId id="2147492145" r:id="rId12"/>
    <p:sldLayoutId id="2147492146" r:id="rId13"/>
    <p:sldLayoutId id="2147492147" r:id="rId14"/>
    <p:sldLayoutId id="2147492148" r:id="rId15"/>
    <p:sldLayoutId id="2147492149" r:id="rId16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6600"/>
          </a:solidFill>
          <a:latin typeface="Adobe Jenson Pro Capt" pitchFamily="18" charset="0"/>
          <a:ea typeface="Adobe 黑体 Std R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6600"/>
          </a:solidFill>
          <a:latin typeface="Adobe Jenson Pro Capt" pitchFamily="18" charset="0"/>
          <a:ea typeface="Adobe 黑体 Std R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6600"/>
          </a:solidFill>
          <a:latin typeface="Adobe Jenson Pro Capt" pitchFamily="18" charset="0"/>
          <a:ea typeface="Adobe 黑体 Std R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6600"/>
          </a:solidFill>
          <a:latin typeface="Adobe Jenson Pro Capt" pitchFamily="18" charset="0"/>
          <a:ea typeface="Adobe 黑体 Std R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6600"/>
          </a:solidFill>
          <a:latin typeface="Adobe Jenson Pro Capt" pitchFamily="18" charset="0"/>
          <a:ea typeface="Adobe 黑体 Std R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rgbClr val="28571F"/>
        </a:buClr>
        <a:buSzPct val="65000"/>
        <a:buBlip>
          <a:blip r:embed="rId18"/>
        </a:buBlip>
        <a:defRPr sz="3000">
          <a:solidFill>
            <a:srgbClr val="262626"/>
          </a:solidFill>
          <a:latin typeface="Adobe Jenson Pro" pitchFamily="18" charset="0"/>
          <a:ea typeface="Adobe 楷体 Std R" pitchFamily="18" charset="-122"/>
          <a:cs typeface="+mn-cs"/>
        </a:defRPr>
      </a:lvl1pPr>
      <a:lvl2pPr marL="669925" indent="-325438" algn="l" rtl="0" eaLnBrk="0" fontAlgn="base" hangingPunct="0">
        <a:spcBef>
          <a:spcPts val="1200"/>
        </a:spcBef>
        <a:spcAft>
          <a:spcPct val="0"/>
        </a:spcAft>
        <a:buClr>
          <a:srgbClr val="000066"/>
        </a:buClr>
        <a:buSzPct val="60000"/>
        <a:buBlip>
          <a:blip r:embed="rId18"/>
        </a:buBlip>
        <a:defRPr sz="2600">
          <a:solidFill>
            <a:srgbClr val="262626"/>
          </a:solidFill>
          <a:latin typeface="Adobe Jenson Pro" pitchFamily="18" charset="0"/>
          <a:ea typeface="Adobe 楷体 Std R" pitchFamily="18" charset="-122"/>
        </a:defRPr>
      </a:lvl2pPr>
      <a:lvl3pPr marL="1022350" indent="-350838" algn="l" rtl="0" eaLnBrk="0" fontAlgn="base" hangingPunct="0">
        <a:spcBef>
          <a:spcPts val="1200"/>
        </a:spcBef>
        <a:spcAft>
          <a:spcPct val="0"/>
        </a:spcAft>
        <a:buClr>
          <a:srgbClr val="28571F"/>
        </a:buClr>
        <a:buSzPct val="65000"/>
        <a:buBlip>
          <a:blip r:embed="rId18"/>
        </a:buBlip>
        <a:defRPr sz="2200">
          <a:solidFill>
            <a:srgbClr val="262626"/>
          </a:solidFill>
          <a:latin typeface="Adobe Jenson Pro" pitchFamily="18" charset="0"/>
          <a:ea typeface="Adobe 楷体 Std R" pitchFamily="18" charset="-122"/>
        </a:defRPr>
      </a:lvl3pPr>
      <a:lvl4pPr marL="1339850" indent="-315913" algn="l" rtl="0" eaLnBrk="0" fontAlgn="base" hangingPunct="0">
        <a:spcBef>
          <a:spcPts val="1200"/>
        </a:spcBef>
        <a:spcAft>
          <a:spcPct val="0"/>
        </a:spcAft>
        <a:buClr>
          <a:srgbClr val="000066"/>
        </a:buClr>
        <a:buSzPct val="70000"/>
        <a:buBlip>
          <a:blip r:embed="rId18"/>
        </a:buBlip>
        <a:defRPr sz="2000">
          <a:solidFill>
            <a:srgbClr val="262626"/>
          </a:solidFill>
          <a:latin typeface="Adobe Jenson Pro" pitchFamily="18" charset="0"/>
          <a:ea typeface="Adobe 楷体 Std R" pitchFamily="18" charset="-122"/>
        </a:defRPr>
      </a:lvl4pPr>
      <a:lvl5pPr marL="1681163" indent="-339725" algn="l" rtl="0" eaLnBrk="0" fontAlgn="base" hangingPunct="0">
        <a:spcBef>
          <a:spcPts val="1200"/>
        </a:spcBef>
        <a:spcAft>
          <a:spcPct val="0"/>
        </a:spcAft>
        <a:buClr>
          <a:srgbClr val="28571F"/>
        </a:buClr>
        <a:buSzPct val="75000"/>
        <a:buBlip>
          <a:blip r:embed="rId18"/>
        </a:buBlip>
        <a:defRPr sz="2000">
          <a:solidFill>
            <a:srgbClr val="262626"/>
          </a:solidFill>
          <a:latin typeface="Adobe Jenson Pro" pitchFamily="18" charset="0"/>
          <a:ea typeface="Adobe 楷体 Std R" pitchFamily="18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84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按一下此處編輯母版標題樣式</a:t>
            </a:r>
            <a:endParaRPr lang="zh-CN" alt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0768"/>
            <a:ext cx="82296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按一下此處編輯母版文本樣式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第二級</a:t>
            </a:r>
          </a:p>
          <a:p>
            <a:pPr lvl="2"/>
            <a:r>
              <a:rPr lang="zh-CN" altLang="en-US" dirty="0" smtClean="0"/>
              <a:t>第三級</a:t>
            </a:r>
          </a:p>
          <a:p>
            <a:pPr lvl="3"/>
            <a:r>
              <a:rPr lang="zh-CN" altLang="en-US" dirty="0" smtClean="0"/>
              <a:t>第四級</a:t>
            </a:r>
          </a:p>
          <a:p>
            <a:pPr lvl="4"/>
            <a:r>
              <a:rPr lang="zh-CN" altLang="en-US" dirty="0" smtClean="0"/>
              <a:t>第五級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224" y="6525344"/>
            <a:ext cx="21336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2A0015"/>
                </a:solidFill>
                <a:latin typeface="Adobe Jenson Pro Capt" pitchFamily="18" charset="0"/>
                <a:ea typeface="+mn-ea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0" y="6453336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5">
                <a:lumMod val="60000"/>
                <a:lumOff val="40000"/>
                <a:alpha val="2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467544" y="1196752"/>
            <a:ext cx="8208912" cy="0"/>
          </a:xfrm>
          <a:prstGeom prst="line">
            <a:avLst/>
          </a:prstGeom>
          <a:ln w="12700">
            <a:solidFill>
              <a:srgbClr val="006600"/>
            </a:solidFill>
          </a:ln>
          <a:effectLst>
            <a:glow rad="63500">
              <a:schemeClr val="accent5">
                <a:lumMod val="60000"/>
                <a:lumOff val="40000"/>
                <a:alpha val="2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3282516" y="6562097"/>
            <a:ext cx="25789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2A0015"/>
                </a:solidFill>
                <a:latin typeface="Adobe Jenson Pro Capt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 smtClean="0">
                <a:latin typeface="Adobe 黑体 Std R" pitchFamily="34" charset="-122"/>
                <a:ea typeface="Adobe 黑体 Std R" pitchFamily="34" charset="-122"/>
              </a:rPr>
              <a:t>厦门大学 陈蓉</a:t>
            </a:r>
            <a:r>
              <a:rPr lang="zh-CN" altLang="en-US" dirty="0" smtClean="0"/>
              <a:t> </a:t>
            </a:r>
            <a:r>
              <a:rPr lang="en-US" altLang="zh-CN" dirty="0" smtClean="0"/>
              <a:t>2013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895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151" r:id="rId1"/>
    <p:sldLayoutId id="2147492152" r:id="rId2"/>
    <p:sldLayoutId id="2147492153" r:id="rId3"/>
    <p:sldLayoutId id="2147492154" r:id="rId4"/>
    <p:sldLayoutId id="2147492155" r:id="rId5"/>
    <p:sldLayoutId id="2147492156" r:id="rId6"/>
    <p:sldLayoutId id="2147492157" r:id="rId7"/>
    <p:sldLayoutId id="2147492158" r:id="rId8"/>
    <p:sldLayoutId id="2147492159" r:id="rId9"/>
    <p:sldLayoutId id="2147492160" r:id="rId10"/>
    <p:sldLayoutId id="2147492161" r:id="rId11"/>
    <p:sldLayoutId id="2147492162" r:id="rId12"/>
    <p:sldLayoutId id="2147492163" r:id="rId13"/>
    <p:sldLayoutId id="2147492164" r:id="rId14"/>
    <p:sldLayoutId id="2147492165" r:id="rId15"/>
    <p:sldLayoutId id="2147492166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0">
          <a:solidFill>
            <a:srgbClr val="006600"/>
          </a:solidFill>
          <a:latin typeface="Adobe Jenson Pro Capt" pitchFamily="18" charset="0"/>
          <a:ea typeface="Adobe 黑体 Std R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200"/>
        </a:spcBef>
        <a:spcAft>
          <a:spcPct val="0"/>
        </a:spcAft>
        <a:buClr>
          <a:schemeClr val="accent6">
            <a:lumMod val="75000"/>
          </a:schemeClr>
        </a:buClr>
        <a:buSzPct val="65000"/>
        <a:buFontTx/>
        <a:buBlip>
          <a:blip r:embed="rId18"/>
        </a:buBlip>
        <a:defRPr sz="3000" b="0" baseline="0">
          <a:solidFill>
            <a:schemeClr val="tx1">
              <a:lumMod val="85000"/>
              <a:lumOff val="15000"/>
            </a:schemeClr>
          </a:solidFill>
          <a:latin typeface="Adobe Jenson Pro" pitchFamily="18" charset="0"/>
          <a:ea typeface="Adobe 楷体 Std R" pitchFamily="18" charset="-122"/>
          <a:cs typeface="+mn-cs"/>
        </a:defRPr>
      </a:lvl1pPr>
      <a:lvl2pPr marL="669925" indent="-325438" algn="l" rtl="0" eaLnBrk="0" fontAlgn="base" hangingPunct="0">
        <a:lnSpc>
          <a:spcPct val="100000"/>
        </a:lnSpc>
        <a:spcBef>
          <a:spcPts val="1200"/>
        </a:spcBef>
        <a:spcAft>
          <a:spcPct val="0"/>
        </a:spcAft>
        <a:buClr>
          <a:srgbClr val="000066"/>
        </a:buClr>
        <a:buSzPct val="60000"/>
        <a:buFontTx/>
        <a:buBlip>
          <a:blip r:embed="rId18"/>
        </a:buBlip>
        <a:defRPr sz="2600" b="0" baseline="0">
          <a:solidFill>
            <a:schemeClr val="tx1">
              <a:lumMod val="85000"/>
              <a:lumOff val="15000"/>
            </a:schemeClr>
          </a:solidFill>
          <a:latin typeface="Adobe Jenson Pro" pitchFamily="18" charset="0"/>
          <a:ea typeface="Adobe 楷体 Std R" pitchFamily="18" charset="-122"/>
        </a:defRPr>
      </a:lvl2pPr>
      <a:lvl3pPr marL="1022350" indent="-350838" algn="l" rtl="0" eaLnBrk="0" fontAlgn="base" hangingPunct="0">
        <a:lnSpc>
          <a:spcPct val="100000"/>
        </a:lnSpc>
        <a:spcBef>
          <a:spcPts val="1200"/>
        </a:spcBef>
        <a:spcAft>
          <a:spcPct val="0"/>
        </a:spcAft>
        <a:buClr>
          <a:schemeClr val="accent6">
            <a:lumMod val="75000"/>
          </a:schemeClr>
        </a:buClr>
        <a:buSzPct val="65000"/>
        <a:buFontTx/>
        <a:buBlip>
          <a:blip r:embed="rId18"/>
        </a:buBlip>
        <a:defRPr sz="2200" b="0" baseline="0">
          <a:solidFill>
            <a:schemeClr val="tx1">
              <a:lumMod val="85000"/>
              <a:lumOff val="15000"/>
            </a:schemeClr>
          </a:solidFill>
          <a:latin typeface="Adobe Jenson Pro" pitchFamily="18" charset="0"/>
          <a:ea typeface="Adobe 楷体 Std R" pitchFamily="18" charset="-122"/>
        </a:defRPr>
      </a:lvl3pPr>
      <a:lvl4pPr marL="1339850" indent="-315913" algn="l" rtl="0" eaLnBrk="0" fontAlgn="base" hangingPunct="0">
        <a:lnSpc>
          <a:spcPct val="100000"/>
        </a:lnSpc>
        <a:spcBef>
          <a:spcPts val="1200"/>
        </a:spcBef>
        <a:spcAft>
          <a:spcPct val="0"/>
        </a:spcAft>
        <a:buClr>
          <a:srgbClr val="000066"/>
        </a:buClr>
        <a:buSzPct val="70000"/>
        <a:buFontTx/>
        <a:buBlip>
          <a:blip r:embed="rId18"/>
        </a:buBlip>
        <a:defRPr sz="2000" b="0" baseline="0">
          <a:solidFill>
            <a:schemeClr val="tx1">
              <a:lumMod val="85000"/>
              <a:lumOff val="15000"/>
            </a:schemeClr>
          </a:solidFill>
          <a:latin typeface="Adobe Jenson Pro" pitchFamily="18" charset="0"/>
          <a:ea typeface="Adobe 楷体 Std R" pitchFamily="18" charset="-122"/>
        </a:defRPr>
      </a:lvl4pPr>
      <a:lvl5pPr marL="1681163" indent="-339725" algn="l" rtl="0" eaLnBrk="0" fontAlgn="base" hangingPunct="0">
        <a:lnSpc>
          <a:spcPct val="100000"/>
        </a:lnSpc>
        <a:spcBef>
          <a:spcPts val="1200"/>
        </a:spcBef>
        <a:spcAft>
          <a:spcPct val="0"/>
        </a:spcAft>
        <a:buClr>
          <a:schemeClr val="accent6">
            <a:lumMod val="75000"/>
          </a:schemeClr>
        </a:buClr>
        <a:buSzPct val="75000"/>
        <a:buFontTx/>
        <a:buBlip>
          <a:blip r:embed="rId18"/>
        </a:buBlip>
        <a:defRPr sz="2000" b="0" baseline="0">
          <a:solidFill>
            <a:schemeClr val="tx1">
              <a:lumMod val="85000"/>
              <a:lumOff val="15000"/>
            </a:schemeClr>
          </a:solidFill>
          <a:latin typeface="Adobe Jenson Pro" pitchFamily="18" charset="0"/>
          <a:ea typeface="Adobe 楷体 Std R" pitchFamily="18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43063" y="62484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CB1AA61E-C8CB-4AD8-8BB4-D96F64C1C86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3078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907" r:id="rId1"/>
    <p:sldLayoutId id="2147491908" r:id="rId2"/>
    <p:sldLayoutId id="2147491909" r:id="rId3"/>
    <p:sldLayoutId id="2147491910" r:id="rId4"/>
    <p:sldLayoutId id="2147491911" r:id="rId5"/>
    <p:sldLayoutId id="2147491912" r:id="rId6"/>
    <p:sldLayoutId id="2147491913" r:id="rId7"/>
    <p:sldLayoutId id="2147491914" r:id="rId8"/>
    <p:sldLayoutId id="2147491915" r:id="rId9"/>
    <p:sldLayoutId id="2147491916" r:id="rId10"/>
    <p:sldLayoutId id="214749191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Ø"/>
        <a:defRPr sz="2600">
          <a:solidFill>
            <a:schemeClr val="tx1"/>
          </a:solidFill>
          <a:latin typeface="华文细黑" pitchFamily="2" charset="-122"/>
          <a:ea typeface="华文细黑" pitchFamily="2" charset="-122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华文细黑" pitchFamily="2" charset="-122"/>
          <a:ea typeface="华文细黑" pitchFamily="2" charset="-122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43063" y="62484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B322E2AE-F1C6-4EE6-98B8-79D2650E49D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4102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03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918" r:id="rId1"/>
    <p:sldLayoutId id="2147491919" r:id="rId2"/>
    <p:sldLayoutId id="2147491920" r:id="rId3"/>
    <p:sldLayoutId id="2147491921" r:id="rId4"/>
    <p:sldLayoutId id="2147491922" r:id="rId5"/>
    <p:sldLayoutId id="2147491923" r:id="rId6"/>
    <p:sldLayoutId id="2147491924" r:id="rId7"/>
    <p:sldLayoutId id="2147491925" r:id="rId8"/>
    <p:sldLayoutId id="2147491926" r:id="rId9"/>
    <p:sldLayoutId id="2147491927" r:id="rId10"/>
    <p:sldLayoutId id="214749192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Ø"/>
        <a:defRPr sz="2600">
          <a:solidFill>
            <a:schemeClr val="tx1"/>
          </a:solidFill>
          <a:latin typeface="华文细黑" pitchFamily="2" charset="-122"/>
          <a:ea typeface="华文细黑" pitchFamily="2" charset="-122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华文细黑" pitchFamily="2" charset="-122"/>
          <a:ea typeface="华文细黑" pitchFamily="2" charset="-122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43063" y="62484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7733D111-152C-4714-9C46-AA6884AD0E5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5126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7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929" r:id="rId1"/>
    <p:sldLayoutId id="2147491930" r:id="rId2"/>
    <p:sldLayoutId id="2147491931" r:id="rId3"/>
    <p:sldLayoutId id="2147491932" r:id="rId4"/>
    <p:sldLayoutId id="2147491933" r:id="rId5"/>
    <p:sldLayoutId id="2147491934" r:id="rId6"/>
    <p:sldLayoutId id="2147491935" r:id="rId7"/>
    <p:sldLayoutId id="2147491936" r:id="rId8"/>
    <p:sldLayoutId id="2147491937" r:id="rId9"/>
    <p:sldLayoutId id="2147491938" r:id="rId10"/>
    <p:sldLayoutId id="214749193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Ø"/>
        <a:defRPr sz="2600">
          <a:solidFill>
            <a:schemeClr val="tx1"/>
          </a:solidFill>
          <a:latin typeface="华文细黑" pitchFamily="2" charset="-122"/>
          <a:ea typeface="华文细黑" pitchFamily="2" charset="-122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华文细黑" pitchFamily="2" charset="-122"/>
          <a:ea typeface="华文细黑" pitchFamily="2" charset="-122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43063" y="62484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71B4657A-FCDA-45E1-9F5D-A4BD78D9167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150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940" r:id="rId1"/>
    <p:sldLayoutId id="2147491941" r:id="rId2"/>
    <p:sldLayoutId id="2147491942" r:id="rId3"/>
    <p:sldLayoutId id="2147491943" r:id="rId4"/>
    <p:sldLayoutId id="2147491944" r:id="rId5"/>
    <p:sldLayoutId id="2147491945" r:id="rId6"/>
    <p:sldLayoutId id="2147491946" r:id="rId7"/>
    <p:sldLayoutId id="2147491947" r:id="rId8"/>
    <p:sldLayoutId id="2147491948" r:id="rId9"/>
    <p:sldLayoutId id="2147491949" r:id="rId10"/>
    <p:sldLayoutId id="2147491950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  <a:cs typeface="Adobe 仿宋 Std R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/>
          <a:ea typeface="Adobe 仿宋 Std R"/>
          <a:cs typeface="Adobe 仿宋 Std R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/>
          <a:ea typeface="Adobe 仿宋 Std R"/>
          <a:cs typeface="Adobe 仿宋 Std R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/>
          <a:ea typeface="Adobe 仿宋 Std R"/>
          <a:cs typeface="Adobe 仿宋 Std R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/>
          <a:ea typeface="Adobe 仿宋 Std R"/>
          <a:cs typeface="Adobe 仿宋 Std R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Ø"/>
        <a:defRPr sz="2600">
          <a:solidFill>
            <a:schemeClr val="tx1"/>
          </a:solidFill>
          <a:latin typeface="华文细黑" pitchFamily="2" charset="-122"/>
          <a:ea typeface="华文细黑" pitchFamily="2" charset="-122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华文细黑" pitchFamily="2" charset="-122"/>
          <a:ea typeface="华文细黑" pitchFamily="2" charset="-122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43063" y="62484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89D1E77E-38CA-4470-80EA-675552DDF1F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174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951" r:id="rId1"/>
    <p:sldLayoutId id="2147491952" r:id="rId2"/>
    <p:sldLayoutId id="2147491953" r:id="rId3"/>
    <p:sldLayoutId id="2147491954" r:id="rId4"/>
    <p:sldLayoutId id="2147491955" r:id="rId5"/>
    <p:sldLayoutId id="2147491956" r:id="rId6"/>
    <p:sldLayoutId id="2147491957" r:id="rId7"/>
    <p:sldLayoutId id="2147491958" r:id="rId8"/>
    <p:sldLayoutId id="2147491959" r:id="rId9"/>
    <p:sldLayoutId id="2147491960" r:id="rId10"/>
    <p:sldLayoutId id="214749196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Ø"/>
        <a:defRPr sz="2600">
          <a:solidFill>
            <a:schemeClr val="tx1"/>
          </a:solidFill>
          <a:latin typeface="华文细黑" pitchFamily="2" charset="-122"/>
          <a:ea typeface="华文细黑" pitchFamily="2" charset="-122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华文细黑" pitchFamily="2" charset="-122"/>
          <a:ea typeface="华文细黑" pitchFamily="2" charset="-122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43063" y="62484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DB50670B-B640-43BF-B0D2-A6F6BBFEF0B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9222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9223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7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963" r:id="rId1"/>
    <p:sldLayoutId id="2147491964" r:id="rId2"/>
    <p:sldLayoutId id="2147491965" r:id="rId3"/>
    <p:sldLayoutId id="2147491966" r:id="rId4"/>
    <p:sldLayoutId id="2147491967" r:id="rId5"/>
    <p:sldLayoutId id="2147491968" r:id="rId6"/>
    <p:sldLayoutId id="2147491969" r:id="rId7"/>
    <p:sldLayoutId id="2147491970" r:id="rId8"/>
    <p:sldLayoutId id="2147491971" r:id="rId9"/>
    <p:sldLayoutId id="2147491972" r:id="rId10"/>
    <p:sldLayoutId id="2147491973" r:id="rId11"/>
    <p:sldLayoutId id="2147491974" r:id="rId12"/>
    <p:sldLayoutId id="2147491975" r:id="rId13"/>
    <p:sldLayoutId id="2147491976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Ø"/>
        <a:defRPr sz="2600">
          <a:solidFill>
            <a:schemeClr val="tx1"/>
          </a:solidFill>
          <a:latin typeface="华文细黑" pitchFamily="2" charset="-122"/>
          <a:ea typeface="华文细黑" pitchFamily="2" charset="-122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华文细黑" pitchFamily="2" charset="-122"/>
          <a:ea typeface="华文细黑" pitchFamily="2" charset="-122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43063" y="62484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D2538028-C868-4857-8061-756E22A03E2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8198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1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978" r:id="rId1"/>
    <p:sldLayoutId id="2147491979" r:id="rId2"/>
    <p:sldLayoutId id="2147491980" r:id="rId3"/>
    <p:sldLayoutId id="2147491981" r:id="rId4"/>
    <p:sldLayoutId id="2147491982" r:id="rId5"/>
    <p:sldLayoutId id="2147491983" r:id="rId6"/>
    <p:sldLayoutId id="2147491984" r:id="rId7"/>
    <p:sldLayoutId id="2147491985" r:id="rId8"/>
    <p:sldLayoutId id="2147491986" r:id="rId9"/>
    <p:sldLayoutId id="2147491987" r:id="rId10"/>
    <p:sldLayoutId id="214749198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Ø"/>
        <a:defRPr sz="2600">
          <a:solidFill>
            <a:schemeClr val="tx1"/>
          </a:solidFill>
          <a:latin typeface="华文细黑" pitchFamily="2" charset="-122"/>
          <a:ea typeface="华文细黑" pitchFamily="2" charset="-122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华文细黑" pitchFamily="2" charset="-122"/>
          <a:ea typeface="华文细黑" pitchFamily="2" charset="-122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lzheng@xmu.edu.cn" TargetMode="External"/><Relationship Id="rId2" Type="http://schemas.openxmlformats.org/officeDocument/2006/relationships/hyperlink" Target="http://efinance.org.cn/" TargetMode="External"/><Relationship Id="rId1" Type="http://schemas.openxmlformats.org/officeDocument/2006/relationships/slideLayout" Target="../slideLayouts/slideLayout1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3.wmf"/><Relationship Id="rId4" Type="http://schemas.openxmlformats.org/officeDocument/2006/relationships/image" Target="../media/image23.png"/><Relationship Id="rId9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6.wmf"/><Relationship Id="rId4" Type="http://schemas.openxmlformats.org/officeDocument/2006/relationships/image" Target="../media/image26.png"/><Relationship Id="rId9" Type="http://schemas.openxmlformats.org/officeDocument/2006/relationships/oleObject" Target="../embeddings/oleObject2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3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0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3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7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3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42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58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50.bin"/><Relationship Id="rId2" Type="http://schemas.openxmlformats.org/officeDocument/2006/relationships/slideLayout" Target="../slideLayouts/slideLayout237.xml"/><Relationship Id="rId16" Type="http://schemas.openxmlformats.org/officeDocument/2006/relationships/image" Target="../media/image57.wmf"/><Relationship Id="rId20" Type="http://schemas.openxmlformats.org/officeDocument/2006/relationships/image" Target="../media/image59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10" Type="http://schemas.openxmlformats.org/officeDocument/2006/relationships/image" Target="../media/image54.wmf"/><Relationship Id="rId19" Type="http://schemas.openxmlformats.org/officeDocument/2006/relationships/oleObject" Target="../embeddings/oleObject51.bin"/><Relationship Id="rId4" Type="http://schemas.openxmlformats.org/officeDocument/2006/relationships/image" Target="../media/image51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56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5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53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62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53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64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53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66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196752"/>
            <a:ext cx="8064500" cy="2015455"/>
          </a:xfrm>
        </p:spPr>
        <p:txBody>
          <a:bodyPr/>
          <a:lstStyle/>
          <a:p>
            <a:pPr algn="ctr" eaLnBrk="1" hangingPunct="1"/>
            <a:r>
              <a:rPr lang="en-US" altLang="zh-CN" sz="4000" dirty="0" smtClean="0">
                <a:latin typeface="Adobe Jenson Pro" pitchFamily="18" charset="0"/>
                <a:cs typeface="Times New Roman" pitchFamily="18" charset="0"/>
              </a:rPr>
              <a:t>Chapter 14</a:t>
            </a:r>
            <a:r>
              <a:rPr lang="en-US" altLang="zh-CN" sz="4000" dirty="0">
                <a:latin typeface="Adobe Jenson Pro" pitchFamily="18" charset="0"/>
                <a:cs typeface="Times New Roman" pitchFamily="18" charset="0"/>
              </a:rPr>
              <a:t/>
            </a:r>
            <a:br>
              <a:rPr lang="en-US" altLang="zh-CN" sz="4000" dirty="0">
                <a:latin typeface="Adobe Jenson Pro" pitchFamily="18" charset="0"/>
                <a:cs typeface="Times New Roman" pitchFamily="18" charset="0"/>
              </a:rPr>
            </a:br>
            <a:r>
              <a:rPr lang="en-US" altLang="zh-CN" sz="4000" dirty="0">
                <a:latin typeface="Adobe Jenson Pro" pitchFamily="18" charset="0"/>
                <a:cs typeface="Times New Roman" pitchFamily="18" charset="0"/>
              </a:rPr>
              <a:t>Wiener </a:t>
            </a:r>
            <a:r>
              <a:rPr lang="en-US" altLang="zh-CN" sz="4000" dirty="0" smtClean="0">
                <a:latin typeface="Adobe Jenson Pro" pitchFamily="18" charset="0"/>
                <a:cs typeface="Times New Roman" pitchFamily="18" charset="0"/>
              </a:rPr>
              <a:t>Processes</a:t>
            </a:r>
            <a:br>
              <a:rPr lang="en-US" altLang="zh-CN" sz="4000" dirty="0" smtClean="0">
                <a:latin typeface="Adobe Jenson Pro" pitchFamily="18" charset="0"/>
                <a:cs typeface="Times New Roman" pitchFamily="18" charset="0"/>
              </a:rPr>
            </a:br>
            <a:r>
              <a:rPr lang="en-US" altLang="zh-CN" sz="4000" dirty="0" smtClean="0">
                <a:latin typeface="Adobe Jenson Pro" pitchFamily="18" charset="0"/>
                <a:cs typeface="Times New Roman" pitchFamily="18" charset="0"/>
              </a:rPr>
              <a:t> </a:t>
            </a:r>
            <a:r>
              <a:rPr lang="en-US" altLang="zh-CN" sz="4000" dirty="0">
                <a:latin typeface="Adobe Jenson Pro" pitchFamily="18" charset="0"/>
                <a:cs typeface="Times New Roman" pitchFamily="18" charset="0"/>
              </a:rPr>
              <a:t>and </a:t>
            </a:r>
            <a:r>
              <a:rPr lang="en-US" altLang="zh-CN" sz="4000" dirty="0" err="1">
                <a:latin typeface="Adobe Jenson Pro" pitchFamily="18" charset="0"/>
                <a:cs typeface="Times New Roman" pitchFamily="18" charset="0"/>
              </a:rPr>
              <a:t>Itô’s</a:t>
            </a:r>
            <a:r>
              <a:rPr lang="en-US" altLang="zh-CN" sz="4000" dirty="0">
                <a:latin typeface="Adobe Jenson Pro" pitchFamily="18" charset="0"/>
                <a:cs typeface="Times New Roman" pitchFamily="18" charset="0"/>
              </a:rPr>
              <a:t> Lemma</a:t>
            </a:r>
            <a:r>
              <a:rPr lang="zh-CN" altLang="en-US" sz="4000" dirty="0">
                <a:latin typeface="Adobe Jenson Pro" pitchFamily="18" charset="0"/>
              </a:rPr>
              <a:t/>
            </a:r>
            <a:br>
              <a:rPr lang="zh-CN" altLang="en-US" sz="4000" dirty="0">
                <a:latin typeface="Adobe Jenson Pro" pitchFamily="18" charset="0"/>
              </a:rPr>
            </a:br>
            <a:r>
              <a:rPr lang="en-US" altLang="zh-CN" dirty="0" smtClean="0">
                <a:latin typeface="Adobe Jenson Pro" pitchFamily="18" charset="0"/>
              </a:rPr>
              <a:t/>
            </a:r>
            <a:br>
              <a:rPr lang="en-US" altLang="zh-CN" dirty="0" smtClean="0">
                <a:latin typeface="Adobe Jenson Pro" pitchFamily="18" charset="0"/>
              </a:rPr>
            </a:br>
            <a:endParaRPr lang="zh-CN" altLang="en-US" dirty="0" smtClean="0">
              <a:latin typeface="Adobe Jenson Pro" pitchFamily="18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2565400"/>
            <a:ext cx="5864225" cy="331187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zh-CN" dirty="0" smtClean="0"/>
          </a:p>
          <a:p>
            <a:pPr eaLnBrk="1" hangingPunct="1">
              <a:lnSpc>
                <a:spcPct val="90000"/>
              </a:lnSpc>
            </a:pPr>
            <a:endParaRPr lang="en-US" altLang="zh-CN" dirty="0" smtClean="0"/>
          </a:p>
          <a:p>
            <a:pPr eaLnBrk="1" hangingPunct="1">
              <a:lnSpc>
                <a:spcPct val="90000"/>
              </a:lnSpc>
            </a:pP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郑振龙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厦门大学金融系</a:t>
            </a:r>
            <a:endParaRPr lang="en-US" altLang="zh-CN" dirty="0" smtClean="0">
              <a:latin typeface="隶书" pitchFamily="49" charset="-122"/>
              <a:ea typeface="隶书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dirty="0">
                <a:latin typeface="隶书" pitchFamily="49" charset="-122"/>
                <a:ea typeface="隶书" pitchFamily="49" charset="-122"/>
              </a:rPr>
              <a:t>课程</a:t>
            </a: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网站</a:t>
            </a:r>
            <a:r>
              <a:rPr lang="zh-CN" altLang="en-US" dirty="0" smtClean="0"/>
              <a:t>：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http://efinance.org.cn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Email:      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hlinkClick r:id="rId3"/>
              </a:rPr>
              <a:t>zlzheng@xmu.edu.cn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03177000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Variances &amp; Standard Deviations </a:t>
            </a:r>
            <a:r>
              <a:rPr lang="en-US" altLang="zh-CN" sz="2400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(continued)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2313" y="2144713"/>
            <a:ext cx="7764462" cy="3471862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zh-CN" dirty="0" smtClean="0">
                <a:latin typeface="+mn-lt"/>
                <a:ea typeface="宋体" pitchFamily="2" charset="-122"/>
              </a:rPr>
              <a:t>In our example it is correct  to say that the variance is 100 per year.</a:t>
            </a:r>
          </a:p>
          <a:p>
            <a:pPr eaLnBrk="1" hangingPunct="1"/>
            <a:r>
              <a:rPr lang="en-US" altLang="zh-CN" dirty="0" smtClean="0">
                <a:latin typeface="+mn-lt"/>
                <a:ea typeface="宋体" pitchFamily="2" charset="-122"/>
              </a:rPr>
              <a:t>It is strictly not correct  to say that the standard deviation is 10  per year.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ED0424-3CE0-47FE-9656-55E8A67E2E2D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055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sz="4000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 Wiener Process (Brownian Motion)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3528" y="1981200"/>
                <a:ext cx="8515672" cy="4114800"/>
              </a:xfrm>
              <a:noFill/>
            </p:spPr>
            <p:txBody>
              <a:bodyPr lIns="92075" tIns="46038" rIns="92075" bIns="46038"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</a:rPr>
                  <a:t>We consider a variable </a:t>
                </a:r>
                <a:r>
                  <a:rPr lang="en-US" altLang="zh-CN" i="1" dirty="0" smtClean="0">
                    <a:latin typeface="Adobe Jenson Pro" pitchFamily="18" charset="0"/>
                    <a:ea typeface="宋体" pitchFamily="2" charset="-122"/>
                  </a:rPr>
                  <a:t>z</a:t>
                </a:r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</a:rPr>
                  <a:t>  whose value changes continuously 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</a:rPr>
                  <a:t>The change in a small interval of time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</a:rPr>
                  <a:t>  is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</a:rPr>
                  <a:t>  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</a:rPr>
                  <a:t>The variable follows a Wiener process if</a:t>
                </a: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</a:rPr>
                  <a:t>	1.				</a:t>
                </a:r>
              </a:p>
              <a:p>
                <a:pPr eaLnBrk="1" hangingPunct="1">
                  <a:lnSpc>
                    <a:spcPct val="90000"/>
                  </a:lnSpc>
                  <a:buNone/>
                </a:pPr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</a:rPr>
                  <a:t>	2. The values of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</a:rPr>
                  <a:t>  for any 2 different (non-overlapping) periods of time are independent</a:t>
                </a:r>
              </a:p>
            </p:txBody>
          </p:sp>
        </mc:Choice>
        <mc:Fallback xmlns="">
          <p:sp>
            <p:nvSpPr>
              <p:cNvPr id="205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3528" y="1981200"/>
                <a:ext cx="8515672" cy="4114800"/>
              </a:xfrm>
              <a:blipFill rotWithShape="1">
                <a:blip r:embed="rId4"/>
                <a:stretch>
                  <a:fillRect l="-573" t="-3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50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0194148"/>
              </p:ext>
            </p:extLst>
          </p:nvPr>
        </p:nvGraphicFramePr>
        <p:xfrm>
          <a:off x="1043608" y="3933056"/>
          <a:ext cx="7704856" cy="50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07" name="Equation" r:id="rId5" imgW="3517900" imgH="241300" progId="Equation.3">
                  <p:embed/>
                </p:oleObj>
              </mc:Choice>
              <mc:Fallback>
                <p:oleObj name="Equation" r:id="rId5" imgW="3517900" imgH="2413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933056"/>
                        <a:ext cx="7704856" cy="509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207B95-23A5-4483-B946-B70E1FB3D8B4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21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sz="4000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Properties of a Wiener Process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839913"/>
            <a:ext cx="7992888" cy="1836737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Mean of  [</a:t>
            </a:r>
            <a:r>
              <a:rPr lang="en-US" altLang="zh-CN" sz="3200" i="1" dirty="0" smtClean="0">
                <a:latin typeface="Adobe Jenson Pro" pitchFamily="18" charset="0"/>
                <a:ea typeface="宋体" pitchFamily="2" charset="-122"/>
              </a:rPr>
              <a:t>z</a:t>
            </a: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 (</a:t>
            </a:r>
            <a:r>
              <a:rPr lang="en-US" altLang="zh-CN" sz="3200" i="1" dirty="0" smtClean="0">
                <a:latin typeface="Adobe Jenson Pro" pitchFamily="18" charset="0"/>
                <a:ea typeface="宋体" pitchFamily="2" charset="-122"/>
              </a:rPr>
              <a:t>T</a:t>
            </a: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 ) – </a:t>
            </a:r>
            <a:r>
              <a:rPr lang="en-US" altLang="zh-CN" sz="3200" i="1" dirty="0" smtClean="0">
                <a:latin typeface="Adobe Jenson Pro" pitchFamily="18" charset="0"/>
                <a:ea typeface="宋体" pitchFamily="2" charset="-122"/>
              </a:rPr>
              <a:t>z</a:t>
            </a: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 (0)]  is 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Variance of  [</a:t>
            </a:r>
            <a:r>
              <a:rPr lang="en-US" altLang="zh-CN" sz="3200" i="1" dirty="0" smtClean="0">
                <a:latin typeface="Adobe Jenson Pro" pitchFamily="18" charset="0"/>
                <a:ea typeface="宋体" pitchFamily="2" charset="-122"/>
              </a:rPr>
              <a:t>z</a:t>
            </a: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 (</a:t>
            </a:r>
            <a:r>
              <a:rPr lang="en-US" altLang="zh-CN" sz="3200" i="1" dirty="0" smtClean="0">
                <a:latin typeface="Adobe Jenson Pro" pitchFamily="18" charset="0"/>
                <a:ea typeface="宋体" pitchFamily="2" charset="-122"/>
              </a:rPr>
              <a:t>T</a:t>
            </a: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 ) – </a:t>
            </a:r>
            <a:r>
              <a:rPr lang="en-US" altLang="zh-CN" sz="3200" i="1" dirty="0" smtClean="0">
                <a:latin typeface="Adobe Jenson Pro" pitchFamily="18" charset="0"/>
                <a:ea typeface="宋体" pitchFamily="2" charset="-122"/>
              </a:rPr>
              <a:t>z</a:t>
            </a: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 (0)]  is </a:t>
            </a:r>
            <a:r>
              <a:rPr lang="en-US" altLang="zh-CN" sz="3200" i="1" dirty="0" smtClean="0">
                <a:latin typeface="Adobe Jenson Pro" pitchFamily="18" charset="0"/>
                <a:ea typeface="宋体" pitchFamily="2" charset="-122"/>
              </a:rPr>
              <a:t>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CN" sz="3200" dirty="0" smtClean="0">
              <a:latin typeface="Adobe Jenson Pro" pitchFamily="18" charset="0"/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Standard deviation of [</a:t>
            </a:r>
            <a:r>
              <a:rPr lang="en-US" altLang="zh-CN" sz="3200" i="1" dirty="0" smtClean="0">
                <a:latin typeface="Adobe Jenson Pro" pitchFamily="18" charset="0"/>
                <a:ea typeface="宋体" pitchFamily="2" charset="-122"/>
              </a:rPr>
              <a:t>z</a:t>
            </a: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 (</a:t>
            </a:r>
            <a:r>
              <a:rPr lang="en-US" altLang="zh-CN" sz="3200" i="1" dirty="0" smtClean="0">
                <a:latin typeface="Adobe Jenson Pro" pitchFamily="18" charset="0"/>
                <a:ea typeface="宋体" pitchFamily="2" charset="-122"/>
              </a:rPr>
              <a:t>T</a:t>
            </a: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 ) – </a:t>
            </a:r>
            <a:r>
              <a:rPr lang="en-US" altLang="zh-CN" sz="3200" i="1" dirty="0" smtClean="0">
                <a:latin typeface="Adobe Jenson Pro" pitchFamily="18" charset="0"/>
                <a:ea typeface="宋体" pitchFamily="2" charset="-122"/>
              </a:rPr>
              <a:t>z</a:t>
            </a: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 (0)</a:t>
            </a:r>
            <a:r>
              <a:rPr lang="en-US" altLang="zh-CN" sz="2500" dirty="0" smtClean="0">
                <a:latin typeface="Adobe Jenson Pro" pitchFamily="18" charset="0"/>
                <a:ea typeface="宋体" pitchFamily="2" charset="-122"/>
              </a:rPr>
              <a:t>]  </a:t>
            </a: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is</a:t>
            </a:r>
          </a:p>
        </p:txBody>
      </p:sp>
      <p:graphicFrame>
        <p:nvGraphicFramePr>
          <p:cNvPr id="3074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613900"/>
              </p:ext>
            </p:extLst>
          </p:nvPr>
        </p:nvGraphicFramePr>
        <p:xfrm>
          <a:off x="7884368" y="3933056"/>
          <a:ext cx="504056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50" name="Equation" r:id="rId4" imgW="253780" imgH="215713" progId="Equation.2">
                  <p:embed/>
                </p:oleObj>
              </mc:Choice>
              <mc:Fallback>
                <p:oleObj name="Equation" r:id="rId4" imgW="253780" imgH="215713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3933056"/>
                        <a:ext cx="504056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75725"/>
              </p:ext>
            </p:extLst>
          </p:nvPr>
        </p:nvGraphicFramePr>
        <p:xfrm>
          <a:off x="2339752" y="2996952"/>
          <a:ext cx="4103688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51" name="Equation" r:id="rId6" imgW="2616200" imgH="558800" progId="Equation.3">
                  <p:embed/>
                </p:oleObj>
              </mc:Choice>
              <mc:Fallback>
                <p:oleObj name="Equation" r:id="rId6" imgW="26162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996952"/>
                        <a:ext cx="4103688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496A4D-806C-4D7D-ACF7-DB6F80254106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53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sz="4000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Taking Limits . .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11188" y="1484313"/>
                <a:ext cx="8456612" cy="5011737"/>
              </a:xfrm>
              <a:noFill/>
            </p:spPr>
            <p:txBody>
              <a:bodyPr lIns="92075" tIns="46038" rIns="92075" bIns="46038"/>
              <a:lstStyle/>
              <a:p>
                <a:pPr eaLnBrk="1" hangingPunct="1"/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</a:rPr>
                  <a:t>What does an expression involving </a:t>
                </a:r>
                <a:r>
                  <a:rPr lang="en-US" altLang="zh-CN" sz="2800" i="1" dirty="0" err="1" smtClean="0">
                    <a:latin typeface="Adobe Jenson Pro" pitchFamily="18" charset="0"/>
                    <a:ea typeface="宋体" pitchFamily="2" charset="-122"/>
                  </a:rPr>
                  <a:t>dz</a:t>
                </a:r>
                <a:r>
                  <a:rPr lang="en-US" altLang="zh-CN" sz="2800" i="1" dirty="0" smtClean="0">
                    <a:latin typeface="Adobe Jenson Pro" pitchFamily="18" charset="0"/>
                    <a:ea typeface="宋体" pitchFamily="2" charset="-122"/>
                  </a:rPr>
                  <a:t> </a:t>
                </a: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</a:rPr>
                  <a:t> and </a:t>
                </a:r>
                <a:r>
                  <a:rPr lang="en-US" altLang="zh-CN" sz="2800" i="1" dirty="0" err="1" smtClean="0">
                    <a:latin typeface="Adobe Jenson Pro" pitchFamily="18" charset="0"/>
                    <a:ea typeface="宋体" pitchFamily="2" charset="-122"/>
                  </a:rPr>
                  <a:t>dt</a:t>
                </a: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</a:rPr>
                  <a:t>  mean?</a:t>
                </a:r>
              </a:p>
              <a:p>
                <a:pPr eaLnBrk="1" hangingPunct="1"/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</a:rPr>
                  <a:t>It should be interpreted as meaning that the corresponding expression involving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i="1"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r>
                  <a:rPr lang="en-US" altLang="zh-CN" sz="2800" i="1" dirty="0" smtClean="0">
                    <a:latin typeface="Adobe Jenson Pro" pitchFamily="18" charset="0"/>
                    <a:ea typeface="宋体" pitchFamily="2" charset="-122"/>
                  </a:rPr>
                  <a:t>  </a:t>
                </a: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</a:rPr>
                  <a:t> is true in the limit  as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</a:rPr>
                  <a:t>  tends to zero</a:t>
                </a:r>
              </a:p>
              <a:p>
                <a:pPr eaLnBrk="1" hangingPunct="1"/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</a:rPr>
                  <a:t>In this respect, stochastic calculus is analogous  to ordinary calculus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zh-CN" sz="2500" dirty="0" smtClean="0">
                    <a:ea typeface="宋体" pitchFamily="2" charset="-122"/>
                  </a:rPr>
                  <a:t>      </a:t>
                </a:r>
              </a:p>
            </p:txBody>
          </p:sp>
        </mc:Choice>
        <mc:Fallback xmlns="">
          <p:sp>
            <p:nvSpPr>
              <p:cNvPr id="41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11188" y="1484313"/>
                <a:ext cx="8456612" cy="5011737"/>
              </a:xfrm>
              <a:blipFill rotWithShape="1">
                <a:blip r:embed="rId4"/>
                <a:stretch>
                  <a:fillRect l="-432" t="-14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837987"/>
              </p:ext>
            </p:extLst>
          </p:nvPr>
        </p:nvGraphicFramePr>
        <p:xfrm>
          <a:off x="3491880" y="4653136"/>
          <a:ext cx="1728192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54" name="Equation" r:id="rId5" imgW="1269449" imgH="342751" progId="Equation.3">
                  <p:embed/>
                </p:oleObj>
              </mc:Choice>
              <mc:Fallback>
                <p:oleObj name="Equation" r:id="rId5" imgW="1269449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4653136"/>
                        <a:ext cx="1728192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E25DB9-8B60-4116-B552-E80196B0DC9C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89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标准布朗运动（维纳过程）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68760"/>
            <a:ext cx="8496944" cy="5112568"/>
          </a:xfrm>
        </p:spPr>
        <p:txBody>
          <a:bodyPr/>
          <a:lstStyle/>
          <a:p>
            <a:r>
              <a:rPr lang="zh-CN" altLang="en-US" dirty="0" smtClean="0"/>
              <a:t>布朗运动（ </a:t>
            </a:r>
            <a:r>
              <a:rPr lang="en-US" altLang="zh-CN" dirty="0" smtClean="0"/>
              <a:t>Brownian Motion </a:t>
            </a:r>
            <a:r>
              <a:rPr lang="zh-CN" altLang="en-US" dirty="0" smtClean="0"/>
              <a:t>）起源于英国植物学家布朗对水杯中花粉粒子运动轨迹的描述。</a:t>
            </a:r>
            <a:endParaRPr lang="en-US" altLang="zh-CN" dirty="0" smtClean="0"/>
          </a:p>
          <a:p>
            <a:r>
              <a:rPr lang="zh-CN" altLang="en-US" dirty="0" smtClean="0"/>
              <a:t>维纳过程基本特征：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    连续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（增量）独立同分布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（增量）服从均值为零，方差为时间长度的正态分布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r>
              <a:rPr lang="zh-CN" altLang="en-US" dirty="0" smtClean="0"/>
              <a:t>维纳过程：随机游走的极限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对时间不可导</a:t>
            </a:r>
            <a:r>
              <a:rPr lang="en-US" altLang="zh-CN" dirty="0" smtClean="0"/>
              <a:t>/</a:t>
            </a:r>
            <a:r>
              <a:rPr lang="zh-CN" altLang="en-US" dirty="0" smtClean="0"/>
              <a:t>单位时间累积二次变分的速率为</a:t>
            </a:r>
            <a:r>
              <a:rPr lang="en-US" altLang="zh-CN" dirty="0" smtClean="0"/>
              <a:t>1</a:t>
            </a:r>
          </a:p>
          <a:p>
            <a:pPr lvl="1"/>
            <a:endParaRPr lang="zh-CN" alt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197BA6-EA15-4D73-BD50-D1129114C0F8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55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标准布朗运动的简易</a:t>
            </a:r>
            <a:r>
              <a:rPr lang="zh-CN" altLang="en-US" dirty="0" smtClean="0"/>
              <a:t>表达式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268760"/>
                <a:ext cx="8229600" cy="4530725"/>
              </a:xfrm>
            </p:spPr>
            <p:txBody>
              <a:bodyPr/>
              <a:lstStyle/>
              <a:p>
                <a:r>
                  <a:rPr lang="zh-CN" altLang="en-US" dirty="0" smtClean="0">
                    <a:solidFill>
                      <a:schemeClr val="tx1"/>
                    </a:solidFill>
                  </a:rPr>
                  <a:t>独立增量的</a:t>
                </a:r>
                <a:r>
                  <a:rPr lang="en-US" altLang="zh-CN" i="1" dirty="0" smtClean="0">
                    <a:solidFill>
                      <a:srgbClr val="002060"/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zh-CN" altLang="en-US" b="0" i="1" smtClean="0">
                        <a:latin typeface="Cambria Math"/>
                        <a:ea typeface="Cambria Math"/>
                      </a:rPr>
                      <m:t>𝜀</m:t>
                    </m:r>
                    <m:rad>
                      <m:radPr>
                        <m:degHide m:val="on"/>
                        <m:ctrlPr>
                          <a:rPr lang="zh-CN" alt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rad>
                  </m:oMath>
                </a14:m>
                <a:r>
                  <a:rPr lang="zh-CN" altLang="en-US" dirty="0" smtClean="0"/>
                  <a:t>，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zh-CN" altLang="en-US" dirty="0" smtClean="0"/>
                  <a:t>服从标准正态分布</a:t>
                </a:r>
                <a:endParaRPr lang="en-US" altLang="zh-CN" dirty="0" smtClean="0"/>
              </a:p>
              <a:p>
                <a:pPr lvl="1"/>
                <a:endParaRPr lang="en-US" altLang="zh-CN" dirty="0"/>
              </a:p>
              <a:p>
                <a:r>
                  <a:rPr lang="zh-CN" altLang="en-US" dirty="0" smtClean="0"/>
                  <a:t>基本性质</a:t>
                </a:r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                                     </a:t>
                </a:r>
                <a:r>
                  <a:rPr lang="zh-CN" altLang="en-US" dirty="0" smtClean="0"/>
                  <a:t>服从正态分布</a:t>
                </a:r>
                <a:endParaRPr lang="en-US" altLang="zh-CN" dirty="0" smtClean="0"/>
              </a:p>
              <a:p>
                <a:pPr lvl="1"/>
                <a:r>
                  <a:rPr lang="zh-CN" altLang="en-US" dirty="0" smtClean="0"/>
                  <a:t>均值为零；</a:t>
                </a:r>
                <a:endParaRPr lang="en-US" altLang="zh-CN" dirty="0" smtClean="0"/>
              </a:p>
              <a:p>
                <a:pPr lvl="1"/>
                <a:r>
                  <a:rPr lang="zh-CN" altLang="en-US" dirty="0" smtClean="0"/>
                  <a:t>方差为</a:t>
                </a:r>
                <a:r>
                  <a:rPr lang="en-US" altLang="zh-CN" dirty="0" smtClean="0"/>
                  <a:t>T-t</a:t>
                </a:r>
                <a:r>
                  <a:rPr lang="zh-CN" altLang="en-US" dirty="0" smtClean="0"/>
                  <a:t>，标准差等于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𝑇</m:t>
                        </m:r>
                        <m:r>
                          <a:rPr lang="zh-CN" alt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𝑡</m:t>
                        </m:r>
                      </m:e>
                    </m:rad>
                  </m:oMath>
                </a14:m>
                <a:endParaRPr lang="en-US" altLang="zh-CN" dirty="0" smtClean="0"/>
              </a:p>
              <a:p>
                <a:pPr lvl="1"/>
                <a:r>
                  <a:rPr lang="zh-CN" altLang="en-US" dirty="0">
                    <a:solidFill>
                      <a:srgbClr val="FF0000"/>
                    </a:solidFill>
                  </a:rPr>
                  <a:t>方差可加性（非标准差可</a:t>
                </a:r>
                <a:r>
                  <a:rPr lang="zh-CN" altLang="en-US" dirty="0" smtClean="0">
                    <a:solidFill>
                      <a:srgbClr val="FF0000"/>
                    </a:solidFill>
                  </a:rPr>
                  <a:t>加性）</a:t>
                </a:r>
                <a:endParaRPr lang="en-US" altLang="zh-CN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zh-CN" altLang="en-US" dirty="0" smtClean="0"/>
                  <a:t>二次变分 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268760"/>
                <a:ext cx="8229600" cy="4530725"/>
              </a:xfrm>
              <a:blipFill rotWithShape="1">
                <a:blip r:embed="rId3"/>
                <a:stretch>
                  <a:fillRect t="-13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zh-CN">
              <a:solidFill>
                <a:srgbClr val="000000"/>
              </a:solidFill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572125"/>
              </p:ext>
            </p:extLst>
          </p:nvPr>
        </p:nvGraphicFramePr>
        <p:xfrm>
          <a:off x="1187624" y="2780928"/>
          <a:ext cx="2664296" cy="701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70" name="Equation" r:id="rId4" imgW="1688760" imgH="444240" progId="Equation.DSMT4">
                  <p:embed/>
                </p:oleObj>
              </mc:Choice>
              <mc:Fallback>
                <p:oleObj name="Equation" r:id="rId4" imgW="16887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780928"/>
                        <a:ext cx="2664296" cy="701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825336"/>
              </p:ext>
            </p:extLst>
          </p:nvPr>
        </p:nvGraphicFramePr>
        <p:xfrm>
          <a:off x="2987824" y="4941168"/>
          <a:ext cx="1954499" cy="518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71" name="Equation" r:id="rId6" imgW="1054080" imgH="279360" progId="Equation.DSMT4">
                  <p:embed/>
                </p:oleObj>
              </mc:Choice>
              <mc:Fallback>
                <p:oleObj name="Equation" r:id="rId6" imgW="10540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87824" y="4941168"/>
                        <a:ext cx="1954499" cy="518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95D143-70C7-4FDB-A41E-E4E94C9E9B6C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66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Generalized Wiener Processes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9488" y="1839913"/>
            <a:ext cx="7375525" cy="4116387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A Wiener process has a drift rate (</a:t>
            </a:r>
            <a:r>
              <a:rPr lang="en-US" altLang="zh-CN" dirty="0" err="1" smtClean="0">
                <a:latin typeface="Adobe Jenson Pro" pitchFamily="18" charset="0"/>
                <a:ea typeface="宋体" pitchFamily="2" charset="-122"/>
              </a:rPr>
              <a:t>ie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 average change per unit time) of 0 and a variance rate of 1</a:t>
            </a:r>
          </a:p>
          <a:p>
            <a:pPr eaLnBrk="1" hangingPunct="1"/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In a generalized Wiener process the drift rate &amp; the variance rate can be set equal to any chosen constants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409D57-6DCA-4681-98C0-392554355B58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415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Generalized Wiener Processes</a:t>
            </a:r>
            <a:br>
              <a:rPr lang="en-US" altLang="zh-CN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lang="en-US" altLang="zh-CN" sz="2400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(continued)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72816"/>
            <a:ext cx="7803207" cy="4327500"/>
          </a:xfrm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   The variable </a:t>
            </a:r>
            <a:r>
              <a:rPr lang="en-US" altLang="zh-CN" i="1" dirty="0" smtClean="0">
                <a:latin typeface="Adobe Jenson Pro" pitchFamily="18" charset="0"/>
                <a:ea typeface="宋体" pitchFamily="2" charset="-122"/>
              </a:rPr>
              <a:t>x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 follows a generalized Wiener process with a drift rate of </a:t>
            </a:r>
            <a:r>
              <a:rPr lang="en-US" altLang="zh-CN" i="1" dirty="0" smtClean="0">
                <a:latin typeface="Adobe Jenson Pro" pitchFamily="18" charset="0"/>
                <a:ea typeface="宋体" pitchFamily="2" charset="-122"/>
              </a:rPr>
              <a:t>a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 &amp; a variance rate of</a:t>
            </a:r>
            <a:r>
              <a:rPr lang="en-US" altLang="zh-CN" i="1" dirty="0" smtClean="0">
                <a:latin typeface="Adobe Jenson Pro" pitchFamily="18" charset="0"/>
                <a:ea typeface="宋体" pitchFamily="2" charset="-122"/>
              </a:rPr>
              <a:t> b</a:t>
            </a:r>
            <a:r>
              <a:rPr lang="en-US" altLang="zh-CN" baseline="30000" dirty="0" smtClean="0">
                <a:latin typeface="Adobe Jenson Pro" pitchFamily="18" charset="0"/>
                <a:ea typeface="宋体" pitchFamily="2" charset="-122"/>
              </a:rPr>
              <a:t>2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 if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zh-CN" i="1" dirty="0" smtClean="0">
                <a:latin typeface="Adobe Jenson Pro" pitchFamily="18" charset="0"/>
                <a:ea typeface="宋体" pitchFamily="2" charset="-122"/>
              </a:rPr>
              <a:t>dx=</a:t>
            </a:r>
            <a:r>
              <a:rPr lang="en-US" altLang="zh-CN" i="1" dirty="0" err="1" smtClean="0">
                <a:latin typeface="Adobe Jenson Pro" pitchFamily="18" charset="0"/>
                <a:ea typeface="宋体" pitchFamily="2" charset="-122"/>
              </a:rPr>
              <a:t>adt+bdz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  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or: x(t)=x</a:t>
            </a:r>
            <a:r>
              <a:rPr lang="en-US" altLang="zh-CN" baseline="-25000" dirty="0" smtClean="0">
                <a:latin typeface="Adobe Jenson Pro" pitchFamily="18" charset="0"/>
                <a:ea typeface="宋体" pitchFamily="2" charset="-122"/>
              </a:rPr>
              <a:t>0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+at+bz(t)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zh-CN" dirty="0" smtClean="0">
              <a:ea typeface="宋体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dirty="0" smtClean="0">
              <a:ea typeface="宋体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7D12F-344C-4B93-A3AB-C3EDAC01C168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65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Generalized Wiener Processes</a:t>
            </a:r>
            <a:br>
              <a:rPr lang="en-US" altLang="zh-CN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lang="en-US" altLang="zh-CN" sz="2400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(continued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794000"/>
            <a:ext cx="7260158" cy="1858963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Mean change in </a:t>
            </a:r>
            <a:r>
              <a:rPr lang="en-US" altLang="zh-CN" sz="3200" i="1" dirty="0" smtClean="0">
                <a:latin typeface="Adobe Jenson Pro" pitchFamily="18" charset="0"/>
                <a:ea typeface="宋体" pitchFamily="2" charset="-122"/>
              </a:rPr>
              <a:t>x</a:t>
            </a: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  in time </a:t>
            </a:r>
            <a:r>
              <a:rPr lang="en-US" altLang="zh-CN" sz="3200" i="1" dirty="0" smtClean="0">
                <a:latin typeface="Adobe Jenson Pro" pitchFamily="18" charset="0"/>
                <a:ea typeface="宋体" pitchFamily="2" charset="-122"/>
              </a:rPr>
              <a:t>T </a:t>
            </a: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  is </a:t>
            </a:r>
            <a:r>
              <a:rPr lang="en-US" altLang="zh-CN" sz="3200" i="1" dirty="0" err="1" smtClean="0">
                <a:latin typeface="Adobe Jenson Pro" pitchFamily="18" charset="0"/>
                <a:ea typeface="宋体" pitchFamily="2" charset="-122"/>
              </a:rPr>
              <a:t>aT</a:t>
            </a:r>
            <a:endParaRPr lang="en-US" altLang="zh-CN" sz="3200" i="1" dirty="0" smtClean="0">
              <a:latin typeface="Adobe Jenson Pro" pitchFamily="18" charset="0"/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Variance of change in </a:t>
            </a:r>
            <a:r>
              <a:rPr lang="en-US" altLang="zh-CN" sz="3200" i="1" dirty="0" smtClean="0">
                <a:latin typeface="Adobe Jenson Pro" pitchFamily="18" charset="0"/>
                <a:ea typeface="宋体" pitchFamily="2" charset="-122"/>
              </a:rPr>
              <a:t>x</a:t>
            </a: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 in time</a:t>
            </a:r>
            <a:r>
              <a:rPr lang="en-US" altLang="zh-CN" sz="3200" i="1" dirty="0" smtClean="0">
                <a:latin typeface="Adobe Jenson Pro" pitchFamily="18" charset="0"/>
                <a:ea typeface="宋体" pitchFamily="2" charset="-122"/>
              </a:rPr>
              <a:t> T </a:t>
            </a: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is </a:t>
            </a:r>
            <a:r>
              <a:rPr lang="en-US" altLang="zh-CN" sz="3200" i="1" dirty="0" smtClean="0">
                <a:latin typeface="Adobe Jenson Pro" pitchFamily="18" charset="0"/>
                <a:ea typeface="宋体" pitchFamily="2" charset="-122"/>
              </a:rPr>
              <a:t>b</a:t>
            </a:r>
            <a:r>
              <a:rPr lang="en-US" altLang="zh-CN" sz="3200" baseline="30000" dirty="0" smtClean="0">
                <a:latin typeface="Adobe Jenson Pro" pitchFamily="18" charset="0"/>
                <a:ea typeface="宋体" pitchFamily="2" charset="-122"/>
              </a:rPr>
              <a:t>2</a:t>
            </a:r>
            <a:r>
              <a:rPr lang="en-US" altLang="zh-CN" sz="3200" i="1" dirty="0" smtClean="0">
                <a:latin typeface="Adobe Jenson Pro" pitchFamily="18" charset="0"/>
                <a:ea typeface="宋体" pitchFamily="2" charset="-122"/>
              </a:rPr>
              <a:t>T</a:t>
            </a:r>
            <a:endParaRPr lang="en-US" altLang="zh-CN" sz="3200" dirty="0" smtClean="0">
              <a:latin typeface="Adobe Jenson Pro" pitchFamily="18" charset="0"/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Standard deviation of change in </a:t>
            </a:r>
            <a:r>
              <a:rPr lang="en-US" altLang="zh-CN" sz="3200" i="1" dirty="0" smtClean="0">
                <a:latin typeface="Adobe Jenson Pro" pitchFamily="18" charset="0"/>
                <a:ea typeface="宋体" pitchFamily="2" charset="-122"/>
              </a:rPr>
              <a:t>x </a:t>
            </a: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in time </a:t>
            </a:r>
            <a:r>
              <a:rPr lang="en-US" altLang="zh-CN" sz="3200" i="1" dirty="0" smtClean="0">
                <a:latin typeface="Adobe Jenson Pro" pitchFamily="18" charset="0"/>
                <a:ea typeface="宋体" pitchFamily="2" charset="-122"/>
              </a:rPr>
              <a:t>T</a:t>
            </a: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 is </a:t>
            </a:r>
          </a:p>
        </p:txBody>
      </p:sp>
      <p:graphicFrame>
        <p:nvGraphicFramePr>
          <p:cNvPr id="5122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46754"/>
              </p:ext>
            </p:extLst>
          </p:nvPr>
        </p:nvGraphicFramePr>
        <p:xfrm>
          <a:off x="2700338" y="1844824"/>
          <a:ext cx="3815878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98" name="Equation" r:id="rId4" imgW="1218671" imgH="215806" progId="Equation.2">
                  <p:embed/>
                </p:oleObj>
              </mc:Choice>
              <mc:Fallback>
                <p:oleObj name="Equation" r:id="rId4" imgW="1218671" imgH="215806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844824"/>
                        <a:ext cx="3815878" cy="64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073955"/>
              </p:ext>
            </p:extLst>
          </p:nvPr>
        </p:nvGraphicFramePr>
        <p:xfrm>
          <a:off x="2051720" y="4293096"/>
          <a:ext cx="648072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99" name="Equation" r:id="rId6" imgW="330057" imgH="215806" progId="Equation.2">
                  <p:embed/>
                </p:oleObj>
              </mc:Choice>
              <mc:Fallback>
                <p:oleObj name="Equation" r:id="rId6" imgW="330057" imgH="215806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293096"/>
                        <a:ext cx="648072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C0AFEC-322D-4CB7-92BD-81E7D8017345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16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363"/>
            <a:ext cx="7772400" cy="1143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Example Revisited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556793"/>
            <a:ext cx="8003232" cy="4248472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zh-CN" sz="2800" dirty="0" smtClean="0">
                <a:latin typeface="Adobe Jenson Pro" pitchFamily="18" charset="0"/>
                <a:ea typeface="宋体" pitchFamily="2" charset="-122"/>
              </a:rPr>
              <a:t>A stock price starts at 40 &amp; has a probability distribution of f(40,100) at the end  of the year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 smtClean="0">
                <a:latin typeface="Adobe Jenson Pro" pitchFamily="18" charset="0"/>
                <a:ea typeface="宋体" pitchFamily="2" charset="-122"/>
              </a:rPr>
              <a:t>If we assume the stochastic process is Markov with no drift  then the process is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 i="1" dirty="0" err="1" smtClean="0">
                <a:latin typeface="Adobe Jenson Pro" pitchFamily="18" charset="0"/>
                <a:ea typeface="宋体" pitchFamily="2" charset="-122"/>
              </a:rPr>
              <a:t>dS</a:t>
            </a:r>
            <a:r>
              <a:rPr lang="en-US" altLang="zh-CN" sz="2800" i="1" dirty="0" smtClean="0">
                <a:latin typeface="Adobe Jenson Pro" pitchFamily="18" charset="0"/>
                <a:ea typeface="宋体" pitchFamily="2" charset="-122"/>
              </a:rPr>
              <a:t>  = 10dz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 smtClean="0">
                <a:latin typeface="Adobe Jenson Pro" pitchFamily="18" charset="0"/>
                <a:ea typeface="宋体" pitchFamily="2" charset="-122"/>
              </a:rPr>
              <a:t>If the stock price were expected to grow by $8 on average during the year, so that the year-end distribution is f(48,100), the process is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 i="1" dirty="0" err="1" smtClean="0">
                <a:latin typeface="Adobe Jenson Pro" pitchFamily="18" charset="0"/>
                <a:ea typeface="宋体" pitchFamily="2" charset="-122"/>
              </a:rPr>
              <a:t>dS</a:t>
            </a:r>
            <a:r>
              <a:rPr lang="en-US" altLang="zh-CN" sz="2800" dirty="0" smtClean="0">
                <a:latin typeface="Adobe Jenson Pro" pitchFamily="18" charset="0"/>
                <a:ea typeface="宋体" pitchFamily="2" charset="-122"/>
              </a:rPr>
              <a:t>  = 8</a:t>
            </a:r>
            <a:r>
              <a:rPr lang="en-US" altLang="zh-CN" sz="2800" i="1" dirty="0" smtClean="0">
                <a:latin typeface="Adobe Jenson Pro" pitchFamily="18" charset="0"/>
                <a:ea typeface="宋体" pitchFamily="2" charset="-122"/>
              </a:rPr>
              <a:t>dt </a:t>
            </a:r>
            <a:r>
              <a:rPr lang="en-US" altLang="zh-CN" sz="2800" dirty="0" smtClean="0">
                <a:latin typeface="Adobe Jenson Pro" pitchFamily="18" charset="0"/>
                <a:ea typeface="宋体" pitchFamily="2" charset="-122"/>
              </a:rPr>
              <a:t> + 10</a:t>
            </a:r>
            <a:r>
              <a:rPr lang="en-US" altLang="zh-CN" sz="2800" i="1" dirty="0" smtClean="0">
                <a:latin typeface="Adobe Jenson Pro" pitchFamily="18" charset="0"/>
                <a:ea typeface="宋体" pitchFamily="2" charset="-122"/>
              </a:rPr>
              <a:t>dz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C4610-C15D-440E-BACD-A4006130688B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11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Adobe Jenson Pro" pitchFamily="18" charset="0"/>
                <a:ea typeface="宋体" pitchFamily="2" charset="-122"/>
                <a:cs typeface="Times New Roman" pitchFamily="18" charset="0"/>
              </a:rPr>
              <a:t>Stochastic Processes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00809"/>
            <a:ext cx="7776864" cy="4255492"/>
          </a:xfrm>
        </p:spPr>
        <p:txBody>
          <a:bodyPr/>
          <a:lstStyle/>
          <a:p>
            <a:pPr marL="342900" lvl="0" indent="-342900" eaLnBrk="1" hangingPunct="1">
              <a:buClrTx/>
              <a:buSzTx/>
              <a:buBlip>
                <a:blip r:embed="rId3"/>
              </a:buBlip>
            </a:pPr>
            <a:r>
              <a:rPr lang="en-US" altLang="zh-CN" sz="2800" dirty="0">
                <a:solidFill>
                  <a:srgbClr val="000000"/>
                </a:solidFill>
                <a:latin typeface="Adobe Jenson Pro" pitchFamily="18" charset="0"/>
                <a:ea typeface="宋体" pitchFamily="2" charset="-122"/>
                <a:cs typeface="Arial" charset="0"/>
              </a:rPr>
              <a:t>Describes the way in which a variable such as a stock price, exchange rate or interest rate changes through time</a:t>
            </a:r>
          </a:p>
          <a:p>
            <a:pPr marL="342900" lvl="0" indent="-342900" eaLnBrk="1" hangingPunct="1">
              <a:buClrTx/>
              <a:buSzTx/>
              <a:buBlip>
                <a:blip r:embed="rId3"/>
              </a:buBlip>
            </a:pPr>
            <a:r>
              <a:rPr lang="en-CA" altLang="zh-CN" sz="2800" dirty="0">
                <a:solidFill>
                  <a:srgbClr val="000000"/>
                </a:solidFill>
                <a:latin typeface="Adobe Jenson Pro" pitchFamily="18" charset="0"/>
                <a:cs typeface="Arial" charset="0"/>
              </a:rPr>
              <a:t>Incorporates uncertainties</a:t>
            </a:r>
            <a:endParaRPr lang="en-US" altLang="zh-CN" sz="2800" dirty="0">
              <a:solidFill>
                <a:srgbClr val="000000"/>
              </a:solidFill>
              <a:latin typeface="Adobe Jenson Pro" pitchFamily="18" charset="0"/>
              <a:ea typeface="宋体" pitchFamily="2" charset="-122"/>
              <a:cs typeface="Arial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E7273C-122D-46C2-B084-AEE710824EFA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b="0" smtClean="0">
                <a:solidFill>
                  <a:srgbClr val="000000"/>
                </a:solidFill>
                <a:latin typeface="Adobe Jenson Pro" pitchFamily="18" charset="0"/>
              </a:rPr>
              <a:t>Copyright ©2014 Zhenlong Zheng</a:t>
            </a:r>
            <a:endParaRPr lang="zh-CN" altLang="en-US" b="0" dirty="0">
              <a:solidFill>
                <a:srgbClr val="000000"/>
              </a:solidFill>
              <a:latin typeface="Adobe Jenson Pro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4426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Why       ?(1)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412776"/>
                <a:ext cx="8229600" cy="4718149"/>
              </a:xfrm>
            </p:spPr>
            <p:txBody>
              <a:bodyPr/>
              <a:lstStyle/>
              <a:p>
                <a:pPr eaLnBrk="1" hangingPunct="1"/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</a:rPr>
                  <a:t>It’s the only way to make the variance of (x</a:t>
                </a:r>
                <a:r>
                  <a:rPr lang="en-US" altLang="zh-CN" baseline="-25000" dirty="0" smtClean="0">
                    <a:latin typeface="Adobe Jenson Pro" pitchFamily="18" charset="0"/>
                    <a:ea typeface="宋体" pitchFamily="2" charset="-122"/>
                  </a:rPr>
                  <a:t>T</a:t>
                </a:r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</a:rPr>
                  <a:t>-x</a:t>
                </a:r>
                <a:r>
                  <a:rPr lang="en-US" altLang="zh-CN" baseline="-25000" dirty="0" smtClean="0">
                    <a:latin typeface="Adobe Jenson Pro" pitchFamily="18" charset="0"/>
                    <a:ea typeface="宋体" pitchFamily="2" charset="-122"/>
                  </a:rPr>
                  <a:t>0</a:t>
                </a:r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</a:rPr>
                  <a:t>)depend on T and not on the number of steps.</a:t>
                </a:r>
              </a:p>
              <a:p>
                <a:pPr lvl="1" eaLnBrk="1" hangingPunct="1">
                  <a:buNone/>
                </a:pP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</a:rPr>
                  <a:t>1.Divide time up into n discrete periods of length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, n=T/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altLang="zh-CN" sz="2400" dirty="0">
                    <a:latin typeface="Adobe Jenson Pro" pitchFamily="18" charset="0"/>
                    <a:ea typeface="宋体" pitchFamily="2" charset="-122"/>
                  </a:rPr>
                  <a:t> </a:t>
                </a: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. In each period the variable x either moves up or down by an amount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with the probabilities of p and q respectively.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zh-CN" dirty="0" smtClean="0"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12776"/>
                <a:ext cx="8229600" cy="4718149"/>
              </a:xfrm>
              <a:blipFill rotWithShape="1">
                <a:blip r:embed="rId4"/>
                <a:stretch>
                  <a:fillRect l="-593" t="-1680" r="-1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78045"/>
              </p:ext>
            </p:extLst>
          </p:nvPr>
        </p:nvGraphicFramePr>
        <p:xfrm>
          <a:off x="1619672" y="476672"/>
          <a:ext cx="914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2" name="Equation" r:id="rId5" imgW="914400" imgH="419040" progId="Equation.3">
                  <p:embed/>
                </p:oleObj>
              </mc:Choice>
              <mc:Fallback>
                <p:oleObj name="Equation" r:id="rId5" imgW="914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76672"/>
                        <a:ext cx="9144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430360-A610-4773-AE33-4CC98ABDDBA5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2734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47062" cy="677863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Why       ?(2)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9552" y="1196753"/>
                <a:ext cx="8375848" cy="5051648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</a:rPr>
                  <a:t>2.the distribution for the future values of x:</a:t>
                </a:r>
              </a:p>
              <a:p>
                <a:pPr eaLnBrk="1" hangingPunct="1">
                  <a:lnSpc>
                    <a:spcPct val="90000"/>
                  </a:lnSpc>
                  <a:buNone/>
                </a:pP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</a:rPr>
                  <a:t>         E(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)=(p-q)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endParaRPr lang="en-US" altLang="zh-CN" sz="2800" b="0" dirty="0" smtClean="0">
                  <a:latin typeface="Adobe Jenson Pro" pitchFamily="18" charset="0"/>
                  <a:ea typeface="Cambria Math"/>
                </a:endParaRPr>
              </a:p>
              <a:p>
                <a:pPr eaLnBrk="1" hangingPunct="1">
                  <a:lnSpc>
                    <a:spcPct val="90000"/>
                  </a:lnSpc>
                  <a:buNone/>
                </a:pP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         E[(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i="1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)</a:t>
                </a:r>
                <a:r>
                  <a:rPr lang="en-US" altLang="zh-CN" sz="2800" baseline="300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2</a:t>
                </a: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]= p(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)</a:t>
                </a:r>
                <a:r>
                  <a:rPr lang="en-US" altLang="zh-CN" sz="2800" baseline="300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2</a:t>
                </a: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+q(-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)</a:t>
                </a:r>
                <a:r>
                  <a:rPr lang="en-US" altLang="zh-CN" sz="2800" baseline="300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2</a:t>
                </a:r>
                <a:endParaRPr lang="en-US" altLang="zh-CN" sz="2800" dirty="0" smtClean="0">
                  <a:latin typeface="Adobe Jenson Pro" pitchFamily="18" charset="0"/>
                  <a:ea typeface="宋体" pitchFamily="2" charset="-122"/>
                  <a:sym typeface="Cajcdr Symbol Math Italic" pitchFamily="2" charset="2"/>
                </a:endParaRPr>
              </a:p>
              <a:p>
                <a:pPr eaLnBrk="1" hangingPunct="1">
                  <a:lnSpc>
                    <a:spcPct val="90000"/>
                  </a:lnSpc>
                  <a:buNone/>
                </a:pP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    So, the variance of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i="1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 is:</a:t>
                </a:r>
              </a:p>
              <a:p>
                <a:pPr eaLnBrk="1" hangingPunct="1">
                  <a:lnSpc>
                    <a:spcPct val="90000"/>
                  </a:lnSpc>
                  <a:buNone/>
                </a:pP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         E[(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i="1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)</a:t>
                </a:r>
                <a:r>
                  <a:rPr lang="en-US" altLang="zh-CN" sz="2800" baseline="300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2</a:t>
                </a: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]-[</a:t>
                </a: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</a:rPr>
                  <a:t>E(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i="1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)]</a:t>
                </a:r>
                <a:r>
                  <a:rPr lang="en-US" altLang="zh-CN" sz="2800" baseline="300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2</a:t>
                </a: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=[1-(p-q)</a:t>
                </a:r>
                <a:r>
                  <a:rPr lang="en-US" altLang="zh-CN" sz="2800" baseline="300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2</a:t>
                </a: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](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)</a:t>
                </a:r>
                <a:r>
                  <a:rPr lang="en-US" altLang="zh-CN" sz="2800" baseline="300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2</a:t>
                </a: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=4pq(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)</a:t>
                </a:r>
                <a:r>
                  <a:rPr lang="en-US" altLang="zh-CN" sz="2800" baseline="300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2</a:t>
                </a: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3. Since the successive steps of the random walk are independent, the cumulated change(x</a:t>
                </a:r>
                <a:r>
                  <a:rPr lang="en-US" altLang="zh-CN" sz="2800" baseline="-250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T</a:t>
                </a: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-x</a:t>
                </a:r>
                <a:r>
                  <a:rPr lang="en-US" altLang="zh-CN" sz="2800" baseline="-250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0</a:t>
                </a: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)is a binomial random walk with mean:</a:t>
                </a:r>
              </a:p>
              <a:p>
                <a:pPr eaLnBrk="1" hangingPunct="1">
                  <a:lnSpc>
                    <a:spcPct val="90000"/>
                  </a:lnSpc>
                  <a:buNone/>
                </a:pP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                n(p-q)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=T(p-q)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/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endParaRPr lang="en-US" altLang="zh-CN" sz="2800" dirty="0" smtClean="0">
                  <a:latin typeface="Adobe Jenson Pro" pitchFamily="18" charset="0"/>
                  <a:ea typeface="宋体" pitchFamily="2" charset="-122"/>
                  <a:sym typeface="Cajcdr Symbol Math Italic" pitchFamily="2" charset="2"/>
                </a:endParaRPr>
              </a:p>
              <a:p>
                <a:pPr eaLnBrk="1" hangingPunct="1">
                  <a:lnSpc>
                    <a:spcPct val="90000"/>
                  </a:lnSpc>
                  <a:buNone/>
                </a:pP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   and variance:  n [1-(p-q)</a:t>
                </a:r>
                <a:r>
                  <a:rPr lang="en-US" altLang="zh-CN" sz="2800" baseline="300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2</a:t>
                </a: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](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i="1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)</a:t>
                </a:r>
                <a:r>
                  <a:rPr lang="en-US" altLang="zh-CN" sz="2800" baseline="300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2</a:t>
                </a: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=</a:t>
                </a:r>
                <a:r>
                  <a:rPr lang="en-US" altLang="zh-CN" sz="2800" baseline="300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 </a:t>
                </a: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4pqT(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i="1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)</a:t>
                </a:r>
                <a:r>
                  <a:rPr lang="en-US" altLang="zh-CN" sz="2800" baseline="300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2 </a:t>
                </a: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/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endParaRPr lang="en-US" altLang="zh-CN" sz="2800" dirty="0" smtClean="0">
                  <a:latin typeface="Adobe Jenson Pro" pitchFamily="18" charset="0"/>
                  <a:ea typeface="宋体" pitchFamily="2" charset="-122"/>
                  <a:sym typeface="Cajcdr Symbol Math Italic" pitchFamily="2" charset="2"/>
                </a:endParaRPr>
              </a:p>
            </p:txBody>
          </p:sp>
        </mc:Choice>
        <mc:Fallback xmlns="">
          <p:sp>
            <p:nvSpPr>
              <p:cNvPr id="717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9552" y="1196753"/>
                <a:ext cx="8375848" cy="5051648"/>
              </a:xfrm>
              <a:blipFill rotWithShape="1">
                <a:blip r:embed="rId4"/>
                <a:stretch>
                  <a:fillRect l="-1528" t="-1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1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741517"/>
              </p:ext>
            </p:extLst>
          </p:nvPr>
        </p:nvGraphicFramePr>
        <p:xfrm>
          <a:off x="1691680" y="404664"/>
          <a:ext cx="800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7" name="Equation" r:id="rId5" imgW="799753" imgH="380835" progId="Equation.3">
                  <p:embed/>
                </p:oleObj>
              </mc:Choice>
              <mc:Fallback>
                <p:oleObj name="Equation" r:id="rId5" imgW="799753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04664"/>
                        <a:ext cx="800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5EEF65-8389-4AD1-A62E-3CB30EB9BCAE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42393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Why       ?(3)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</a:rPr>
                  <a:t>When let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 go to zero, we would like the mean and variance of (x</a:t>
                </a:r>
                <a:r>
                  <a:rPr lang="en-US" altLang="zh-CN" sz="2800" baseline="-250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T</a:t>
                </a: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-x</a:t>
                </a:r>
                <a:r>
                  <a:rPr lang="en-US" altLang="zh-CN" sz="2800" baseline="-250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0</a:t>
                </a: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) to remain unchanged, and to be independent of the particular choice of </a:t>
                </a:r>
                <a:r>
                  <a:rPr lang="en-US" altLang="zh-CN" sz="2800" dirty="0" err="1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p,q</a:t>
                </a: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i="1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.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The only way to get it is to set:</a:t>
                </a: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   </a:t>
                </a: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   and </a:t>
                </a: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   </a:t>
                </a: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   then </a:t>
                </a:r>
              </a:p>
            </p:txBody>
          </p:sp>
        </mc:Choice>
        <mc:Fallback xmlns="">
          <p:sp>
            <p:nvSpPr>
              <p:cNvPr id="81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4"/>
                <a:stretch>
                  <a:fillRect l="-444" t="-21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9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171093"/>
              </p:ext>
            </p:extLst>
          </p:nvPr>
        </p:nvGraphicFramePr>
        <p:xfrm>
          <a:off x="1619672" y="476672"/>
          <a:ext cx="914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10" name="Equation" r:id="rId5" imgW="914400" imgH="419040" progId="Equation.3">
                  <p:embed/>
                </p:oleObj>
              </mc:Choice>
              <mc:Fallback>
                <p:oleObj name="Equation" r:id="rId5" imgW="914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76672"/>
                        <a:ext cx="9144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88333"/>
              </p:ext>
            </p:extLst>
          </p:nvPr>
        </p:nvGraphicFramePr>
        <p:xfrm>
          <a:off x="3131840" y="3356992"/>
          <a:ext cx="1562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11" name="Equation" r:id="rId7" imgW="1562100" imgH="381000" progId="Equation.3">
                  <p:embed/>
                </p:oleObj>
              </mc:Choice>
              <mc:Fallback>
                <p:oleObj name="Equation" r:id="rId7" imgW="15621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3356992"/>
                        <a:ext cx="1562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582869"/>
              </p:ext>
            </p:extLst>
          </p:nvPr>
        </p:nvGraphicFramePr>
        <p:xfrm>
          <a:off x="1979712" y="4005064"/>
          <a:ext cx="5168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12" name="Equation" r:id="rId9" imgW="5168900" imgH="825500" progId="Equation.3">
                  <p:embed/>
                </p:oleObj>
              </mc:Choice>
              <mc:Fallback>
                <p:oleObj name="Equation" r:id="rId9" imgW="5168900" imgH="825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4005064"/>
                        <a:ext cx="51689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054877"/>
              </p:ext>
            </p:extLst>
          </p:nvPr>
        </p:nvGraphicFramePr>
        <p:xfrm>
          <a:off x="2555776" y="5085184"/>
          <a:ext cx="3098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13" name="Equation" r:id="rId11" imgW="3098800" imgH="825500" progId="Equation.3">
                  <p:embed/>
                </p:oleObj>
              </mc:Choice>
              <mc:Fallback>
                <p:oleObj name="Equation" r:id="rId11" imgW="3098800" imgH="825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5085184"/>
                        <a:ext cx="30988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96AB1C-E18C-4DB8-BF61-1CDBA98769B4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9139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Why       ?(4)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2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</a:rPr>
                  <a:t>When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32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CN" sz="32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goes to </a:t>
                </a:r>
                <a:r>
                  <a:rPr lang="en-US" altLang="zh-CN" dirty="0" err="1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zero,the</a:t>
                </a:r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 binomial distribution converges to a normal distribution, with mean</a:t>
                </a:r>
              </a:p>
              <a:p>
                <a:pPr eaLnBrk="1" hangingPunct="1"/>
                <a:endParaRPr lang="en-US" altLang="zh-CN" dirty="0" smtClean="0">
                  <a:latin typeface="Adobe Jenson Pro" pitchFamily="18" charset="0"/>
                  <a:ea typeface="宋体" pitchFamily="2" charset="-122"/>
                  <a:sym typeface="Cajcdr Symbol Math Italic" pitchFamily="2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  and variance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</a:rPr>
                  <a:t>          </a:t>
                </a:r>
              </a:p>
            </p:txBody>
          </p:sp>
        </mc:Choice>
        <mc:Fallback xmlns="">
          <p:sp>
            <p:nvSpPr>
              <p:cNvPr id="922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4"/>
                <a:stretch>
                  <a:fillRect l="-593" t="-1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2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706026"/>
              </p:ext>
            </p:extLst>
          </p:nvPr>
        </p:nvGraphicFramePr>
        <p:xfrm>
          <a:off x="1691680" y="476672"/>
          <a:ext cx="914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14" name="Equation" r:id="rId5" imgW="914400" imgH="419040" progId="Equation.3">
                  <p:embed/>
                </p:oleObj>
              </mc:Choice>
              <mc:Fallback>
                <p:oleObj name="Equation" r:id="rId5" imgW="914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76672"/>
                        <a:ext cx="9144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01206"/>
              </p:ext>
            </p:extLst>
          </p:nvPr>
        </p:nvGraphicFramePr>
        <p:xfrm>
          <a:off x="3851920" y="3573016"/>
          <a:ext cx="2160240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15" name="Equation" r:id="rId7" imgW="1066680" imgH="393480" progId="Equation.DSMT4">
                  <p:embed/>
                </p:oleObj>
              </mc:Choice>
              <mc:Fallback>
                <p:oleObj name="Equation" r:id="rId7" imgW="1066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3573016"/>
                        <a:ext cx="2160240" cy="72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291773"/>
              </p:ext>
            </p:extLst>
          </p:nvPr>
        </p:nvGraphicFramePr>
        <p:xfrm>
          <a:off x="3491880" y="4653136"/>
          <a:ext cx="2592288" cy="782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16" name="Equation" r:id="rId9" imgW="1612800" imgH="419040" progId="Equation.DSMT4">
                  <p:embed/>
                </p:oleObj>
              </mc:Choice>
              <mc:Fallback>
                <p:oleObj name="Equation" r:id="rId9" imgW="1612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4653136"/>
                        <a:ext cx="2592288" cy="7824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E060DB-E666-497C-8378-5EE316A7C78E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50070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188640"/>
            <a:ext cx="8637588" cy="1008335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Sample path(a=0.2 per year,b</a:t>
            </a:r>
            <a:r>
              <a:rPr lang="en-US" altLang="zh-CN" baseline="30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=1.0 per year)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439189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Taking a time interval of one month, then calculating a trajectory for </a:t>
            </a:r>
            <a:r>
              <a:rPr lang="en-US" altLang="zh-CN" dirty="0" err="1" smtClean="0">
                <a:latin typeface="Adobe Jenson Pro" pitchFamily="18" charset="0"/>
                <a:ea typeface="宋体" pitchFamily="2" charset="-122"/>
              </a:rPr>
              <a:t>x</a:t>
            </a:r>
            <a:r>
              <a:rPr lang="en-US" altLang="zh-CN" baseline="-25000" dirty="0" err="1" smtClean="0">
                <a:latin typeface="Adobe Jenson Pro" pitchFamily="18" charset="0"/>
                <a:ea typeface="宋体" pitchFamily="2" charset="-122"/>
              </a:rPr>
              <a:t>t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 using the equation: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   A trend of 0.2 per year implies a trend of 0.0167 per month. A variance of 1.0 per year implies a variance of 0.0833 per month, so that the standard deviation in monthly terms is 0.2887.</a:t>
            </a: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368135"/>
              </p:ext>
            </p:extLst>
          </p:nvPr>
        </p:nvGraphicFramePr>
        <p:xfrm>
          <a:off x="1979712" y="2780928"/>
          <a:ext cx="4968552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9" name="Equation" r:id="rId4" imgW="3568700" imgH="381000" progId="Equation.3">
                  <p:embed/>
                </p:oleObj>
              </mc:Choice>
              <mc:Fallback>
                <p:oleObj name="Equation" r:id="rId4" imgW="35687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780928"/>
                        <a:ext cx="4968552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3B5010-B1EE-4611-9817-5040A3467D32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897519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188640"/>
            <a:ext cx="8637588" cy="1008335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Forecast using generalized Brownian Motion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Given the value of x(t)for Dec. 1974,X</a:t>
            </a:r>
            <a:r>
              <a:rPr lang="en-US" altLang="zh-CN" baseline="-25000" dirty="0" smtClean="0">
                <a:latin typeface="Adobe Jenson Pro" pitchFamily="18" charset="0"/>
                <a:ea typeface="宋体" pitchFamily="2" charset="-122"/>
              </a:rPr>
              <a:t>1974 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, the forecasted value of x for a time T months beyond Dec. 1974 is given by:</a:t>
            </a:r>
          </a:p>
          <a:p>
            <a:pPr eaLnBrk="1" hangingPunct="1">
              <a:lnSpc>
                <a:spcPct val="90000"/>
              </a:lnSpc>
            </a:pPr>
            <a:endParaRPr lang="en-US" altLang="zh-CN" dirty="0" smtClean="0">
              <a:latin typeface="Adobe Jenson Pro" pitchFamily="18" charset="0"/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dirty="0" smtClean="0">
              <a:latin typeface="Adobe Jenson Pro" pitchFamily="18" charset="0"/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In the long run, the trend is the dominant determinant of Brownian Motion, whereas in the short run, the volatility of the process dominates.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899654"/>
              </p:ext>
            </p:extLst>
          </p:nvPr>
        </p:nvGraphicFramePr>
        <p:xfrm>
          <a:off x="2051720" y="3212976"/>
          <a:ext cx="5256584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2" name="Equation" r:id="rId4" imgW="3060700" imgH="381000" progId="Equation.3">
                  <p:embed/>
                </p:oleObj>
              </mc:Choice>
              <mc:Fallback>
                <p:oleObj name="Equation" r:id="rId4" imgW="30607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3212976"/>
                        <a:ext cx="5256584" cy="64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B2186E-E8FB-4386-BD3E-644E8F5CCF8C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8128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350"/>
            <a:ext cx="7992888" cy="1143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sz="4000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Why a Generalized Wiener Processes not Appropriate for Stocks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057400"/>
            <a:ext cx="8003232" cy="4119563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For a stock price we can conjecture that its expected </a:t>
            </a:r>
            <a:r>
              <a:rPr lang="en-US" altLang="zh-CN" i="1" dirty="0">
                <a:latin typeface="Adobe Jenson Pro" pitchFamily="18" charset="0"/>
                <a:ea typeface="宋体" pitchFamily="2" charset="-122"/>
              </a:rPr>
              <a:t>percentage</a:t>
            </a:r>
            <a:r>
              <a:rPr lang="en-US" altLang="zh-CN" dirty="0">
                <a:latin typeface="Adobe Jenson Pro" pitchFamily="18" charset="0"/>
                <a:ea typeface="宋体" pitchFamily="2" charset="-122"/>
              </a:rPr>
              <a:t> 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change in a short period of time remains constant not  its expected absolute change in a short period of time</a:t>
            </a:r>
          </a:p>
          <a:p>
            <a:pPr eaLnBrk="1" hangingPunct="1"/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The price of a stock never fall below zer</a:t>
            </a:r>
            <a:r>
              <a:rPr lang="en-US" altLang="zh-CN" dirty="0" smtClean="0">
                <a:latin typeface="+mn-lt"/>
                <a:ea typeface="宋体" pitchFamily="2" charset="-122"/>
              </a:rPr>
              <a:t>o.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0A642C-9088-4CE5-A103-D24D98774A17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59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sz="4000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Ito Process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0075" y="1484785"/>
                <a:ext cx="8076381" cy="4460404"/>
              </a:xfrm>
              <a:noFill/>
            </p:spPr>
            <p:txBody>
              <a:bodyPr lIns="92075" tIns="46038" rIns="92075" bIns="46038"/>
              <a:lstStyle/>
              <a:p>
                <a:pPr eaLnBrk="1" hangingPunct="1"/>
                <a:r>
                  <a:rPr lang="en-US" altLang="zh-CN" sz="3200" dirty="0" smtClean="0">
                    <a:latin typeface="Adobe Jenson Pro" pitchFamily="18" charset="0"/>
                    <a:ea typeface="宋体" pitchFamily="2" charset="-122"/>
                  </a:rPr>
                  <a:t>In an Ito process the drift rate and the variance rate are functions of time</a:t>
                </a:r>
              </a:p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sz="3200" i="1" dirty="0" smtClean="0">
                    <a:latin typeface="Adobe Jenson Pro" pitchFamily="18" charset="0"/>
                    <a:ea typeface="宋体" pitchFamily="2" charset="-122"/>
                  </a:rPr>
                  <a:t>  dx=a</a:t>
                </a:r>
                <a:r>
                  <a:rPr lang="en-US" altLang="zh-CN" sz="3200" dirty="0" smtClean="0">
                    <a:latin typeface="Adobe Jenson Pro" pitchFamily="18" charset="0"/>
                    <a:ea typeface="宋体" pitchFamily="2" charset="-122"/>
                  </a:rPr>
                  <a:t>(</a:t>
                </a:r>
                <a:r>
                  <a:rPr lang="en-US" altLang="zh-CN" sz="3200" i="1" dirty="0" err="1" smtClean="0">
                    <a:latin typeface="Adobe Jenson Pro" pitchFamily="18" charset="0"/>
                    <a:ea typeface="宋体" pitchFamily="2" charset="-122"/>
                  </a:rPr>
                  <a:t>x,t</a:t>
                </a:r>
                <a:r>
                  <a:rPr lang="en-US" altLang="zh-CN" sz="3200" dirty="0" smtClean="0">
                    <a:latin typeface="Adobe Jenson Pro" pitchFamily="18" charset="0"/>
                    <a:ea typeface="宋体" pitchFamily="2" charset="-122"/>
                  </a:rPr>
                  <a:t>)</a:t>
                </a:r>
                <a:r>
                  <a:rPr lang="en-US" altLang="zh-CN" sz="3200" i="1" dirty="0" err="1" smtClean="0">
                    <a:latin typeface="Adobe Jenson Pro" pitchFamily="18" charset="0"/>
                    <a:ea typeface="宋体" pitchFamily="2" charset="-122"/>
                  </a:rPr>
                  <a:t>dt+b</a:t>
                </a:r>
                <a:r>
                  <a:rPr lang="en-US" altLang="zh-CN" sz="3200" dirty="0" smtClean="0">
                    <a:latin typeface="Adobe Jenson Pro" pitchFamily="18" charset="0"/>
                    <a:ea typeface="宋体" pitchFamily="2" charset="-122"/>
                  </a:rPr>
                  <a:t>(</a:t>
                </a:r>
                <a:r>
                  <a:rPr lang="en-US" altLang="zh-CN" sz="3200" i="1" dirty="0" err="1" smtClean="0">
                    <a:latin typeface="Adobe Jenson Pro" pitchFamily="18" charset="0"/>
                    <a:ea typeface="宋体" pitchFamily="2" charset="-122"/>
                  </a:rPr>
                  <a:t>x,t</a:t>
                </a:r>
                <a:r>
                  <a:rPr lang="en-US" altLang="zh-CN" sz="3200" dirty="0" smtClean="0">
                    <a:latin typeface="Adobe Jenson Pro" pitchFamily="18" charset="0"/>
                    <a:ea typeface="宋体" pitchFamily="2" charset="-122"/>
                  </a:rPr>
                  <a:t>)</a:t>
                </a:r>
                <a:r>
                  <a:rPr lang="en-US" altLang="zh-CN" sz="3200" i="1" dirty="0" err="1" smtClean="0">
                    <a:latin typeface="Adobe Jenson Pro" pitchFamily="18" charset="0"/>
                    <a:ea typeface="宋体" pitchFamily="2" charset="-122"/>
                  </a:rPr>
                  <a:t>dz</a:t>
                </a:r>
                <a:r>
                  <a:rPr lang="en-US" altLang="zh-CN" sz="3200" dirty="0" smtClean="0">
                    <a:latin typeface="Adobe Jenson Pro" pitchFamily="18" charset="0"/>
                    <a:ea typeface="宋体" pitchFamily="2" charset="-122"/>
                  </a:rPr>
                  <a:t>	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zh-CN" sz="3200" dirty="0" smtClean="0">
                    <a:latin typeface="Adobe Jenson Pro" pitchFamily="18" charset="0"/>
                    <a:ea typeface="宋体" pitchFamily="2" charset="-122"/>
                  </a:rPr>
                  <a:t>   or: </a:t>
                </a:r>
              </a:p>
              <a:p>
                <a:pPr eaLnBrk="1" hangingPunct="1"/>
                <a:r>
                  <a:rPr lang="en-US" altLang="zh-CN" sz="3200" dirty="0" smtClean="0">
                    <a:latin typeface="Adobe Jenson Pro" pitchFamily="18" charset="0"/>
                    <a:ea typeface="宋体" pitchFamily="2" charset="-122"/>
                  </a:rPr>
                  <a:t>The discrete time equivalent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zh-CN" sz="3200" dirty="0" smtClean="0">
                  <a:latin typeface="Adobe Jenson Pro" pitchFamily="18" charset="0"/>
                  <a:ea typeface="宋体" pitchFamily="2" charset="-122"/>
                </a:endParaRPr>
              </a:p>
              <a:p>
                <a:pPr eaLnBrk="1" hangingPunct="1">
                  <a:buNone/>
                </a:pPr>
                <a:r>
                  <a:rPr lang="en-US" altLang="zh-CN" sz="3200" dirty="0" smtClean="0">
                    <a:latin typeface="Adobe Jenson Pro" pitchFamily="18" charset="0"/>
                    <a:ea typeface="宋体" pitchFamily="2" charset="-122"/>
                  </a:rPr>
                  <a:t>    is only true in the limit as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3200" i="1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altLang="zh-CN" sz="3200" dirty="0" smtClean="0">
                    <a:latin typeface="Adobe Jenson Pro" pitchFamily="18" charset="0"/>
                    <a:ea typeface="宋体" pitchFamily="2" charset="-122"/>
                  </a:rPr>
                  <a:t> tends to zero</a:t>
                </a:r>
              </a:p>
            </p:txBody>
          </p:sp>
        </mc:Choice>
        <mc:Fallback xmlns="">
          <p:sp>
            <p:nvSpPr>
              <p:cNvPr id="1229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0075" y="1484785"/>
                <a:ext cx="8076381" cy="4460404"/>
              </a:xfrm>
              <a:blipFill rotWithShape="1">
                <a:blip r:embed="rId4"/>
                <a:stretch>
                  <a:fillRect l="-679" t="-19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290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9782537"/>
              </p:ext>
            </p:extLst>
          </p:nvPr>
        </p:nvGraphicFramePr>
        <p:xfrm>
          <a:off x="2195736" y="4293096"/>
          <a:ext cx="4800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68" name="Equation" r:id="rId5" imgW="1752600" imgH="241300" progId="Equation.2">
                  <p:embed/>
                </p:oleObj>
              </mc:Choice>
              <mc:Fallback>
                <p:oleObj name="Equation" r:id="rId5" imgW="1752600" imgH="24130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293096"/>
                        <a:ext cx="4800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383880"/>
              </p:ext>
            </p:extLst>
          </p:nvPr>
        </p:nvGraphicFramePr>
        <p:xfrm>
          <a:off x="2411760" y="3140968"/>
          <a:ext cx="4032448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69" name="Equation" r:id="rId7" imgW="3098800" imgH="584200" progId="Equation.3">
                  <p:embed/>
                </p:oleObj>
              </mc:Choice>
              <mc:Fallback>
                <p:oleObj name="Equation" r:id="rId7" imgW="30988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140968"/>
                        <a:ext cx="4032448" cy="72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80D45B-D05E-4F60-B6CF-31BE4C332229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07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An Ito Process for Stock Prices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412776"/>
            <a:ext cx="6834187" cy="4116387"/>
          </a:xfrm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endParaRPr lang="en-US" altLang="zh-CN" dirty="0" smtClean="0">
              <a:ea typeface="宋体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dirty="0" smtClean="0">
              <a:ea typeface="宋体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CN" dirty="0" smtClean="0">
                <a:ea typeface="宋体" pitchFamily="2" charset="-122"/>
              </a:rPr>
              <a:t>   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where m is the expected return s is the volatility.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  The discrete time equivalent is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CN" dirty="0">
              <a:latin typeface="Adobe Jenson Pro" pitchFamily="18" charset="0"/>
              <a:ea typeface="宋体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dirty="0" smtClean="0">
              <a:latin typeface="Adobe Jenson Pro" pitchFamily="18" charset="0"/>
              <a:ea typeface="宋体" pitchFamily="2" charset="-122"/>
            </a:endParaRPr>
          </a:p>
          <a:p>
            <a:pPr eaLnBrk="1" hangingPunct="1">
              <a:buNone/>
            </a:pPr>
            <a:r>
              <a:rPr lang="en-US" altLang="zh-CN" dirty="0">
                <a:latin typeface="Adobe Jenson Pro" pitchFamily="18" charset="0"/>
                <a:ea typeface="宋体" pitchFamily="2" charset="-122"/>
              </a:rPr>
              <a:t> 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  The </a:t>
            </a:r>
            <a:r>
              <a:rPr lang="en-US" altLang="zh-CN" dirty="0">
                <a:latin typeface="Adobe Jenson Pro" pitchFamily="18" charset="0"/>
                <a:ea typeface="宋体" pitchFamily="2" charset="-122"/>
              </a:rPr>
              <a:t>process is known as </a:t>
            </a:r>
            <a:r>
              <a:rPr lang="en-US" altLang="zh-CN" dirty="0">
                <a:solidFill>
                  <a:srgbClr val="FF0000"/>
                </a:solidFill>
                <a:latin typeface="Adobe Jenson Pro" pitchFamily="18" charset="0"/>
                <a:ea typeface="宋体" pitchFamily="2" charset="-122"/>
              </a:rPr>
              <a:t>geometric Brownian motion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CN" dirty="0" smtClean="0">
              <a:latin typeface="+mn-lt"/>
              <a:ea typeface="宋体" pitchFamily="2" charset="-122"/>
            </a:endParaRPr>
          </a:p>
        </p:txBody>
      </p:sp>
      <p:graphicFrame>
        <p:nvGraphicFramePr>
          <p:cNvPr id="13314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2935300"/>
              </p:ext>
            </p:extLst>
          </p:nvPr>
        </p:nvGraphicFramePr>
        <p:xfrm>
          <a:off x="2483768" y="1772816"/>
          <a:ext cx="42735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92" name="Equation" r:id="rId4" imgW="1358310" imgH="203112" progId="Equation.2">
                  <p:embed/>
                </p:oleObj>
              </mc:Choice>
              <mc:Fallback>
                <p:oleObj name="Equation" r:id="rId4" imgW="1358310" imgH="203112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772816"/>
                        <a:ext cx="42735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734689"/>
              </p:ext>
            </p:extLst>
          </p:nvPr>
        </p:nvGraphicFramePr>
        <p:xfrm>
          <a:off x="2843808" y="4437112"/>
          <a:ext cx="40386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93" name="Equation" r:id="rId6" imgW="1714500" imgH="241300" progId="Equation.2">
                  <p:embed/>
                </p:oleObj>
              </mc:Choice>
              <mc:Fallback>
                <p:oleObj name="Equation" r:id="rId6" imgW="1714500" imgH="24130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4437112"/>
                        <a:ext cx="40386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43F6EA-C354-46CC-BF1F-2A3F94D4CA03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03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©2014 Zhenlong Zheng</a:t>
            </a:r>
            <a:endParaRPr lang="en-US" altLang="en-US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76D18D-5E73-460E-85D6-3C712032551C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Monte Carlo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95536" y="1484784"/>
                <a:ext cx="8208912" cy="4411663"/>
              </a:xfrm>
              <a:noFill/>
            </p:spPr>
            <p:txBody>
              <a:bodyPr lIns="92075" tIns="46038" rIns="92075" bIns="46038"/>
              <a:lstStyle/>
              <a:p>
                <a:pPr eaLnBrk="1" hangingPunct="1"/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  <a:cs typeface="Arial" charset="0"/>
                  </a:rPr>
                  <a:t>We can sample random paths for the stock price by sampling values for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  <a:ea typeface="宋体" pitchFamily="2" charset="-122"/>
                        <a:cs typeface="Arial" charset="0"/>
                      </a:rPr>
                      <m:t>𝜖</m:t>
                    </m:r>
                  </m:oMath>
                </a14:m>
                <a:endParaRPr lang="en-US" altLang="zh-CN" dirty="0" smtClean="0">
                  <a:latin typeface="Adobe Jenson Pro" pitchFamily="18" charset="0"/>
                  <a:ea typeface="宋体" pitchFamily="2" charset="-122"/>
                  <a:cs typeface="Arial" charset="0"/>
                </a:endParaRPr>
              </a:p>
              <a:p>
                <a:pPr eaLnBrk="1" hangingPunct="1"/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  <a:cs typeface="Arial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  <a:ea typeface="宋体" pitchFamily="2" charset="-122"/>
                        <a:cs typeface="Arial" charset="0"/>
                      </a:rPr>
                      <m:t>𝜇</m:t>
                    </m:r>
                  </m:oMath>
                </a14:m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  <a:cs typeface="Arial" charset="0"/>
                  </a:rPr>
                  <a:t>= 0.15,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  <a:ea typeface="宋体" pitchFamily="2" charset="-122"/>
                        <a:cs typeface="Arial" charset="0"/>
                      </a:rPr>
                      <m:t>𝜎</m:t>
                    </m:r>
                  </m:oMath>
                </a14:m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  <a:cs typeface="Arial" charset="0"/>
                  </a:rPr>
                  <a:t>= 0.30, and </a:t>
                </a:r>
                <a:r>
                  <a:rPr lang="en-US" altLang="zh-CN" dirty="0" err="1">
                    <a:latin typeface="Adobe Jenson Pro" pitchFamily="18" charset="0"/>
                    <a:ea typeface="宋体" pitchFamily="2" charset="-122"/>
                    <a:cs typeface="Arial" charset="0"/>
                  </a:rPr>
                  <a:t>d</a:t>
                </a:r>
                <a:r>
                  <a:rPr lang="en-US" altLang="zh-CN" i="1" dirty="0" err="1" smtClean="0">
                    <a:latin typeface="Adobe Jenson Pro" pitchFamily="18" charset="0"/>
                    <a:ea typeface="宋体" pitchFamily="2" charset="-122"/>
                    <a:cs typeface="Arial" charset="0"/>
                  </a:rPr>
                  <a:t>t</a:t>
                </a:r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  <a:cs typeface="Arial" charset="0"/>
                  </a:rPr>
                  <a:t> = 1 week (=1/52  or 0.192 years), then</a:t>
                </a:r>
              </a:p>
            </p:txBody>
          </p:sp>
        </mc:Choice>
        <mc:Fallback xmlns="">
          <p:sp>
            <p:nvSpPr>
              <p:cNvPr id="615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5536" y="1484784"/>
                <a:ext cx="8208912" cy="4411663"/>
              </a:xfrm>
              <a:blipFill rotWithShape="1">
                <a:blip r:embed="rId4"/>
                <a:stretch>
                  <a:fillRect l="-669" t="-1798" r="-27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46" name="Object 10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026515"/>
              </p:ext>
            </p:extLst>
          </p:nvPr>
        </p:nvGraphicFramePr>
        <p:xfrm>
          <a:off x="1043608" y="3645024"/>
          <a:ext cx="6661150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33" name="Equation" r:id="rId5" imgW="2666880" imgH="571320" progId="Equation.3">
                  <p:embed/>
                </p:oleObj>
              </mc:Choice>
              <mc:Fallback>
                <p:oleObj name="Equation" r:id="rId5" imgW="2666880" imgH="57132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645024"/>
                        <a:ext cx="6661150" cy="140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668E51-2CF9-4266-A9DF-026F378D054F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602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sz="4000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Categorization of Stochastic Processes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3150" y="1700809"/>
            <a:ext cx="7651750" cy="286008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zh-CN" sz="2800" dirty="0" smtClean="0">
                <a:latin typeface="Adobe Jenson Pro" pitchFamily="18" charset="0"/>
                <a:ea typeface="宋体" pitchFamily="2" charset="-122"/>
              </a:rPr>
              <a:t>Discrete time;  discrete variable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 dirty="0" smtClean="0">
                <a:latin typeface="Adobe Jenson Pro" pitchFamily="18" charset="0"/>
                <a:ea typeface="宋体" pitchFamily="2" charset="-122"/>
              </a:rPr>
              <a:t>       Random walk: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 dirty="0" smtClean="0">
                <a:latin typeface="Adobe Jenson Pro" pitchFamily="18" charset="0"/>
                <a:ea typeface="宋体" pitchFamily="2" charset="-122"/>
              </a:rPr>
              <a:t>        can only take on discrete values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 smtClean="0">
                <a:latin typeface="Adobe Jenson Pro" pitchFamily="18" charset="0"/>
                <a:ea typeface="宋体" pitchFamily="2" charset="-122"/>
              </a:rPr>
              <a:t>Discrete time;  continuous variable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 dirty="0" smtClean="0">
                <a:latin typeface="Adobe Jenson Pro" pitchFamily="18" charset="0"/>
                <a:ea typeface="宋体" pitchFamily="2" charset="-122"/>
              </a:rPr>
              <a:t>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 dirty="0" smtClean="0">
                <a:latin typeface="Adobe Jenson Pro" pitchFamily="18" charset="0"/>
                <a:ea typeface="宋体" pitchFamily="2" charset="-122"/>
              </a:rPr>
              <a:t>         is a normally distributed random variable with zero mean.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 smtClean="0">
                <a:latin typeface="Adobe Jenson Pro" pitchFamily="18" charset="0"/>
                <a:ea typeface="宋体" pitchFamily="2" charset="-122"/>
              </a:rPr>
              <a:t>Continuous time;  discrete variable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 smtClean="0">
                <a:latin typeface="Adobe Jenson Pro" pitchFamily="18" charset="0"/>
                <a:ea typeface="宋体" pitchFamily="2" charset="-122"/>
              </a:rPr>
              <a:t>Continuous time;  continuous variable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591818"/>
              </p:ext>
            </p:extLst>
          </p:nvPr>
        </p:nvGraphicFramePr>
        <p:xfrm>
          <a:off x="4139952" y="2060848"/>
          <a:ext cx="2592388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38" name="Equation" r:id="rId4" imgW="1459866" imgH="380835" progId="Equation.3">
                  <p:embed/>
                </p:oleObj>
              </mc:Choice>
              <mc:Fallback>
                <p:oleObj name="Equation" r:id="rId4" imgW="1459866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2060848"/>
                        <a:ext cx="2592388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995336"/>
              </p:ext>
            </p:extLst>
          </p:nvPr>
        </p:nvGraphicFramePr>
        <p:xfrm>
          <a:off x="1475656" y="2564904"/>
          <a:ext cx="28803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39" name="Equation" r:id="rId6" imgW="241195" imgH="380835" progId="Equation.3">
                  <p:embed/>
                </p:oleObj>
              </mc:Choice>
              <mc:Fallback>
                <p:oleObj name="Equation" r:id="rId6" imgW="241195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564904"/>
                        <a:ext cx="28803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830459"/>
              </p:ext>
            </p:extLst>
          </p:nvPr>
        </p:nvGraphicFramePr>
        <p:xfrm>
          <a:off x="2339752" y="3573016"/>
          <a:ext cx="35988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40" name="Equation" r:id="rId8" imgW="2032000" imgH="381000" progId="Equation.3">
                  <p:embed/>
                </p:oleObj>
              </mc:Choice>
              <mc:Fallback>
                <p:oleObj name="Equation" r:id="rId8" imgW="20320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573016"/>
                        <a:ext cx="35988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650149"/>
              </p:ext>
            </p:extLst>
          </p:nvPr>
        </p:nvGraphicFramePr>
        <p:xfrm>
          <a:off x="1475656" y="4005064"/>
          <a:ext cx="2413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41" name="Equation" r:id="rId10" imgW="241195" imgH="380835" progId="Equation.3">
                  <p:embed/>
                </p:oleObj>
              </mc:Choice>
              <mc:Fallback>
                <p:oleObj name="Equation" r:id="rId10" imgW="241195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005064"/>
                        <a:ext cx="2413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17F5A9-C071-4A5A-8320-E7A63D459B78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43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©2014 Zhenlong Zheng</a:t>
            </a:r>
            <a:endParaRPr lang="en-US" altLang="en-US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854EAA-A7A9-428D-9A13-E4326EA04F02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04664"/>
            <a:ext cx="70104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zh-CN" sz="3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Monte Carlo Simulation – Sampling one Path 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(See Table 13.1, page 289)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3932238" cy="447675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1800" smtClean="0">
                <a:latin typeface="Arial" charset="0"/>
                <a:ea typeface="宋体" pitchFamily="2" charset="-122"/>
                <a:cs typeface="Arial" charset="0"/>
              </a:rPr>
              <a:t> </a:t>
            </a:r>
            <a:r>
              <a:rPr lang="en-US" altLang="zh-CN" smtClean="0">
                <a:latin typeface="Arial" charset="0"/>
                <a:ea typeface="宋体" pitchFamily="2" charset="-122"/>
                <a:cs typeface="Arial" charset="0"/>
              </a:rPr>
              <a:t>	</a:t>
            </a:r>
          </a:p>
        </p:txBody>
      </p:sp>
      <p:graphicFrame>
        <p:nvGraphicFramePr>
          <p:cNvPr id="7170" name="Object 10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467438"/>
              </p:ext>
            </p:extLst>
          </p:nvPr>
        </p:nvGraphicFramePr>
        <p:xfrm>
          <a:off x="1475656" y="1628800"/>
          <a:ext cx="6076950" cy="432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57" name="Document" r:id="rId4" imgW="6280191" imgH="4204622" progId="Word.Document.8">
                  <p:embed/>
                </p:oleObj>
              </mc:Choice>
              <mc:Fallback>
                <p:oleObj name="Document" r:id="rId4" imgW="6280191" imgH="4204622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628800"/>
                        <a:ext cx="6076950" cy="4320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4D932C-D240-415B-AB9B-E10570C5C58F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99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Correlated Wiener Processes</a:t>
            </a: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dirty="0" smtClean="0">
                <a:latin typeface="Adobe Jenson Pro" pitchFamily="18" charset="0"/>
                <a:cs typeface="Arial" charset="0"/>
              </a:rPr>
              <a:t>	</a:t>
            </a:r>
            <a:r>
              <a:rPr lang="en-CA" sz="2600" dirty="0" smtClean="0">
                <a:latin typeface="Adobe Jenson Pro" pitchFamily="18" charset="0"/>
                <a:cs typeface="Arial" charset="0"/>
              </a:rPr>
              <a:t>Suppose </a:t>
            </a:r>
            <a:r>
              <a:rPr lang="en-CA" sz="2600" i="1" dirty="0" smtClean="0">
                <a:latin typeface="Adobe Jenson Pro" pitchFamily="18" charset="0"/>
                <a:cs typeface="Arial" charset="0"/>
              </a:rPr>
              <a:t>dz</a:t>
            </a:r>
            <a:r>
              <a:rPr lang="en-CA" sz="2600" baseline="-25000" dirty="0" smtClean="0">
                <a:latin typeface="Adobe Jenson Pro" pitchFamily="18" charset="0"/>
                <a:cs typeface="Arial" charset="0"/>
              </a:rPr>
              <a:t>1</a:t>
            </a:r>
            <a:r>
              <a:rPr lang="en-CA" sz="2600" dirty="0" smtClean="0">
                <a:latin typeface="Adobe Jenson Pro" pitchFamily="18" charset="0"/>
                <a:cs typeface="Arial" charset="0"/>
              </a:rPr>
              <a:t> and </a:t>
            </a:r>
            <a:r>
              <a:rPr lang="en-CA" sz="2600" i="1" dirty="0" smtClean="0">
                <a:latin typeface="Adobe Jenson Pro" pitchFamily="18" charset="0"/>
                <a:cs typeface="Arial" charset="0"/>
              </a:rPr>
              <a:t>dz</a:t>
            </a:r>
            <a:r>
              <a:rPr lang="en-CA" sz="2600" baseline="-25000" dirty="0" smtClean="0">
                <a:latin typeface="Adobe Jenson Pro" pitchFamily="18" charset="0"/>
                <a:cs typeface="Arial" charset="0"/>
              </a:rPr>
              <a:t>2</a:t>
            </a:r>
            <a:r>
              <a:rPr lang="en-CA" sz="2600" dirty="0" smtClean="0">
                <a:latin typeface="Adobe Jenson Pro" pitchFamily="18" charset="0"/>
                <a:cs typeface="Arial" charset="0"/>
              </a:rPr>
              <a:t> are Wiener processes with correlation </a:t>
            </a:r>
            <a:r>
              <a:rPr lang="en-CA" sz="2600" dirty="0" smtClean="0">
                <a:latin typeface="Adobe Jenson Pro" pitchFamily="18" charset="0"/>
                <a:cs typeface="Arial" charset="0"/>
                <a:sym typeface="Symbol"/>
              </a:rPr>
              <a:t></a:t>
            </a:r>
            <a:endParaRPr lang="en-CA" sz="2600" dirty="0" smtClean="0">
              <a:latin typeface="Adobe Jenson Pro" pitchFamily="18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CA" sz="2600" dirty="0" smtClean="0">
                <a:latin typeface="Adobe Jenson Pro" pitchFamily="18" charset="0"/>
                <a:cs typeface="Arial" charset="0"/>
              </a:rPr>
              <a:t>	Then</a:t>
            </a:r>
          </a:p>
          <a:p>
            <a:pPr eaLnBrk="1" hangingPunct="1">
              <a:buFontTx/>
              <a:buNone/>
            </a:pPr>
            <a:endParaRPr lang="en-US" altLang="zh-CN" dirty="0" smtClean="0">
              <a:latin typeface="Arial" charset="0"/>
              <a:ea typeface="宋体" pitchFamily="2" charset="-122"/>
              <a:cs typeface="Arial" charset="0"/>
            </a:endParaRPr>
          </a:p>
        </p:txBody>
      </p:sp>
      <p:sp>
        <p:nvSpPr>
          <p:cNvPr id="819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smtClean="0">
                <a:ea typeface="宋体" pitchFamily="2" charset="-122"/>
              </a:rPr>
              <a:t>Copyright ©2014 Zhenlong Zheng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81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23C0BF-7ABB-459F-9B20-5197DC8F9C09}" type="slidenum">
              <a:rPr lang="en-US" altLang="zh-CN"/>
              <a:pPr eaLnBrk="1" hangingPunct="1"/>
              <a:t>31</a:t>
            </a:fld>
            <a:endParaRPr lang="en-US" altLang="zh-CN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008622"/>
              </p:ext>
            </p:extLst>
          </p:nvPr>
        </p:nvGraphicFramePr>
        <p:xfrm>
          <a:off x="899592" y="2852936"/>
          <a:ext cx="7500938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1" name="Equation" r:id="rId4" imgW="3187440" imgH="914400" progId="Equation.DSMT4">
                  <p:embed/>
                </p:oleObj>
              </mc:Choice>
              <mc:Fallback>
                <p:oleObj name="Equation" r:id="rId4" imgW="318744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852936"/>
                        <a:ext cx="7500938" cy="214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0022CE-D6FD-4745-B9EA-BE85D2402FCE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43239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金融中常见的单因子</a:t>
            </a:r>
            <a:r>
              <a:rPr lang="en-US" altLang="zh-CN" smtClean="0"/>
              <a:t>SDE</a:t>
            </a: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434B43-B1BF-4C0D-BF42-67A532247AC4}" type="slidenum">
              <a:rPr lang="zh-CN" altLang="en-US"/>
              <a:pPr>
                <a:defRPr/>
              </a:pPr>
              <a:t>32</a:t>
            </a:fld>
            <a:endParaRPr lang="zh-CN" altLang="en-US" dirty="0"/>
          </a:p>
        </p:txBody>
      </p:sp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73175"/>
            <a:ext cx="6796087" cy="508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439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5DB6FC-AC29-4218-9FBE-83DF230ED77D}" type="slidenum">
              <a:rPr lang="zh-CN" altLang="en-US"/>
              <a:pPr>
                <a:defRPr/>
              </a:pPr>
              <a:t>33</a:t>
            </a:fld>
            <a:endParaRPr lang="zh-CN" altLang="en-US" dirty="0"/>
          </a:p>
        </p:txBody>
      </p:sp>
      <p:pic>
        <p:nvPicPr>
          <p:cNvPr id="583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74580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488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sz="4000" b="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Itô-Doeblin</a:t>
            </a:r>
            <a:r>
              <a:rPr lang="en-US" altLang="zh-CN" sz="4000" b="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Lemma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7632700" cy="4710112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If we know the stochastic process followed by </a:t>
            </a:r>
            <a:r>
              <a:rPr lang="en-US" altLang="zh-CN" i="1" dirty="0" smtClean="0">
                <a:latin typeface="Adobe Jenson Pro" pitchFamily="18" charset="0"/>
                <a:ea typeface="宋体" pitchFamily="2" charset="-122"/>
              </a:rPr>
              <a:t>x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, Ito’s lemma tells us the stochastic process followed by some function </a:t>
            </a:r>
            <a:r>
              <a:rPr lang="en-US" altLang="zh-CN" i="1" dirty="0" smtClean="0">
                <a:latin typeface="Adobe Jenson Pro" pitchFamily="18" charset="0"/>
                <a:ea typeface="宋体" pitchFamily="2" charset="-122"/>
              </a:rPr>
              <a:t>G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 (</a:t>
            </a:r>
            <a:r>
              <a:rPr lang="en-US" altLang="zh-CN" i="1" dirty="0" smtClean="0">
                <a:latin typeface="Adobe Jenson Pro" pitchFamily="18" charset="0"/>
                <a:ea typeface="宋体" pitchFamily="2" charset="-122"/>
              </a:rPr>
              <a:t>x, t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 )</a:t>
            </a:r>
          </a:p>
          <a:p>
            <a:pPr eaLnBrk="1" hangingPunct="1"/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Since a derivative security is a function of the price of the underlying &amp; time, </a:t>
            </a:r>
            <a:r>
              <a:rPr lang="en-US" altLang="zh-CN" dirty="0" err="1">
                <a:latin typeface="Adobe Jenson Pro" pitchFamily="18" charset="0"/>
                <a:ea typeface="宋体" pitchFamily="2" charset="-122"/>
              </a:rPr>
              <a:t>Itô-Doeblin</a:t>
            </a:r>
            <a:r>
              <a:rPr lang="en-US" altLang="zh-CN" dirty="0">
                <a:latin typeface="Adobe Jenson Pro" pitchFamily="18" charset="0"/>
                <a:ea typeface="宋体" pitchFamily="2" charset="-122"/>
              </a:rPr>
              <a:t> 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lemma plays an important part in the analysis of derivative securities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0919EC-14A6-4F13-9BDF-7BDD1864FFBB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91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sz="4000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Taylor Series Expansion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628800"/>
            <a:ext cx="6480720" cy="936104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A Taylor’s series expansion of </a:t>
            </a:r>
            <a:r>
              <a:rPr lang="en-US" altLang="zh-CN" sz="3200" i="1" dirty="0" smtClean="0">
                <a:latin typeface="Adobe Jenson Pro" pitchFamily="18" charset="0"/>
                <a:ea typeface="宋体" pitchFamily="2" charset="-122"/>
              </a:rPr>
              <a:t>G</a:t>
            </a: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(</a:t>
            </a:r>
            <a:r>
              <a:rPr lang="en-US" altLang="zh-CN" sz="3200" i="1" dirty="0" smtClean="0">
                <a:latin typeface="Adobe Jenson Pro" pitchFamily="18" charset="0"/>
                <a:ea typeface="宋体" pitchFamily="2" charset="-122"/>
              </a:rPr>
              <a:t>x , t </a:t>
            </a: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) gives</a:t>
            </a:r>
          </a:p>
        </p:txBody>
      </p:sp>
      <p:graphicFrame>
        <p:nvGraphicFramePr>
          <p:cNvPr id="1638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8177"/>
              </p:ext>
            </p:extLst>
          </p:nvPr>
        </p:nvGraphicFramePr>
        <p:xfrm>
          <a:off x="2051720" y="2924944"/>
          <a:ext cx="5410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1" name="Equation" r:id="rId4" imgW="2222500" imgH="838200" progId="Equation.2">
                  <p:embed/>
                </p:oleObj>
              </mc:Choice>
              <mc:Fallback>
                <p:oleObj name="Equation" r:id="rId4" imgW="2222500" imgH="83820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924944"/>
                        <a:ext cx="54102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013319-22A4-4FF2-B429-07E6934706D9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8188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772400" cy="1143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sz="3200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Ignoring Terms of Higher Order Than </a:t>
            </a:r>
            <a:r>
              <a:rPr lang="en-US" altLang="zh-CN" sz="3200" dirty="0" err="1">
                <a:latin typeface="Symbol" pitchFamily="18" charset="2"/>
                <a:ea typeface="宋体" pitchFamily="2" charset="-122"/>
                <a:cs typeface="Arial" charset="0"/>
              </a:rPr>
              <a:t>D</a:t>
            </a:r>
            <a:r>
              <a:rPr lang="en-US" altLang="zh-CN" sz="3200" i="1" dirty="0" err="1">
                <a:latin typeface="Times New Roman" pitchFamily="18" charset="0"/>
                <a:ea typeface="宋体" pitchFamily="2" charset="-122"/>
                <a:cs typeface="Arial" charset="0"/>
              </a:rPr>
              <a:t>t</a:t>
            </a:r>
            <a:endParaRPr lang="en-US" altLang="zh-CN" sz="3200" b="0" i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graphicFrame>
        <p:nvGraphicFramePr>
          <p:cNvPr id="17410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712872"/>
              </p:ext>
            </p:extLst>
          </p:nvPr>
        </p:nvGraphicFramePr>
        <p:xfrm>
          <a:off x="1115616" y="1844824"/>
          <a:ext cx="7445499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5" name="Equation" r:id="rId4" imgW="3556000" imgH="1600200" progId="Equation.2">
                  <p:embed/>
                </p:oleObj>
              </mc:Choice>
              <mc:Fallback>
                <p:oleObj name="Equation" r:id="rId4" imgW="3556000" imgH="160020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844824"/>
                        <a:ext cx="7445499" cy="369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29E190-AE91-44AF-AE33-E3F58A1B3E07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77345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6875"/>
            <a:ext cx="7772400" cy="1143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Substituting for </a:t>
            </a:r>
            <a:r>
              <a:rPr lang="en-US" altLang="zh-CN" sz="4400" dirty="0" err="1">
                <a:latin typeface="Symbol" pitchFamily="18" charset="2"/>
                <a:ea typeface="宋体" pitchFamily="2" charset="-122"/>
                <a:cs typeface="Arial" charset="0"/>
              </a:rPr>
              <a:t>D</a:t>
            </a:r>
            <a:r>
              <a:rPr lang="en-US" altLang="zh-CN" sz="4400" i="1" dirty="0" err="1">
                <a:latin typeface="Times New Roman" pitchFamily="18" charset="0"/>
                <a:ea typeface="宋体" pitchFamily="2" charset="-122"/>
                <a:cs typeface="Arial" charset="0"/>
              </a:rPr>
              <a:t>t</a:t>
            </a:r>
            <a:endParaRPr lang="en-US" altLang="zh-CN" b="0" i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graphicFrame>
        <p:nvGraphicFramePr>
          <p:cNvPr id="18434" name="Object 3"/>
          <p:cNvGraphicFramePr>
            <a:graphicFrameLocks/>
          </p:cNvGraphicFramePr>
          <p:nvPr/>
        </p:nvGraphicFramePr>
        <p:xfrm>
          <a:off x="1295400" y="1641475"/>
          <a:ext cx="7154863" cy="414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08" name="Equation" r:id="rId4" imgW="2971800" imgH="1587240" progId="Equation.DSMT4">
                  <p:embed/>
                </p:oleObj>
              </mc:Choice>
              <mc:Fallback>
                <p:oleObj name="Equation" r:id="rId4" imgW="2971800" imgH="158724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41475"/>
                        <a:ext cx="7154863" cy="414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4"/>
          <p:cNvGraphicFramePr>
            <a:graphicFrameLocks/>
          </p:cNvGraphicFramePr>
          <p:nvPr/>
        </p:nvGraphicFramePr>
        <p:xfrm>
          <a:off x="4510088" y="3330575"/>
          <a:ext cx="104775" cy="18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09" name="Equation" r:id="rId6" imgW="114201" imgH="203024" progId="Equation.2">
                  <p:embed/>
                </p:oleObj>
              </mc:Choice>
              <mc:Fallback>
                <p:oleObj name="Equation" r:id="rId6" imgW="114201" imgH="203024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8" y="3330575"/>
                        <a:ext cx="104775" cy="18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98DD3B-0D5A-4D7A-8042-C5C7F21490B7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4988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685800" y="0"/>
                <a:ext cx="7772400" cy="1143000"/>
              </a:xfrm>
              <a:noFill/>
            </p:spPr>
            <p:txBody>
              <a:bodyPr lIns="92075" tIns="46038" rIns="92075" bIns="46038" anchor="ctr"/>
              <a:lstStyle/>
              <a:p>
                <a:pPr eaLnBrk="1" hangingPunct="1"/>
                <a:r>
                  <a:rPr lang="en-US" altLang="zh-CN" b="0" dirty="0" smtClean="0"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/>
                            <a:ea typeface="宋体" pitchFamily="2" charset="-122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zh-CN" altLang="en-US" b="0" i="1" smtClean="0">
                            <a:latin typeface="Cambria Math"/>
                            <a:ea typeface="宋体" pitchFamily="2" charset="-122"/>
                            <a:cs typeface="Times New Roman" pitchFamily="18" charset="0"/>
                          </a:rPr>
                          <m:t>𝜀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  <a:ea typeface="宋体" pitchFamily="2" charset="-122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4400" i="1" dirty="0" smtClean="0">
                        <a:latin typeface="Cambria Math"/>
                        <a:ea typeface="Cambria Math"/>
                        <a:cs typeface="Arial" charset="0"/>
                      </a:rPr>
                      <m:t>∆</m:t>
                    </m:r>
                    <m:r>
                      <a:rPr lang="en-US" altLang="zh-CN" sz="4400" b="1" i="1" dirty="0" smtClean="0">
                        <a:latin typeface="Cambria Math"/>
                        <a:ea typeface="Cambria Math"/>
                        <a:cs typeface="Arial" charset="0"/>
                      </a:rPr>
                      <m:t>𝒕</m:t>
                    </m:r>
                  </m:oMath>
                </a14:m>
                <a:r>
                  <a:rPr lang="en-US" altLang="zh-CN" b="0" i="1" dirty="0" smtClean="0"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US" altLang="zh-CN" b="0" dirty="0" smtClean="0"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Term</a:t>
                </a:r>
              </a:p>
            </p:txBody>
          </p:sp>
        </mc:Choice>
        <mc:Fallback xmlns="">
          <p:sp>
            <p:nvSpPr>
              <p:cNvPr id="19459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0"/>
                <a:ext cx="7772400" cy="1143000"/>
              </a:xfrm>
              <a:blipFill rotWithShape="1">
                <a:blip r:embed="rId4"/>
                <a:stretch>
                  <a:fillRect l="-3059" b="-69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458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7524217"/>
              </p:ext>
            </p:extLst>
          </p:nvPr>
        </p:nvGraphicFramePr>
        <p:xfrm>
          <a:off x="827584" y="1233488"/>
          <a:ext cx="7920880" cy="482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13" name="Equation" r:id="rId5" imgW="2946400" imgH="1892300" progId="Equation.3">
                  <p:embed/>
                </p:oleObj>
              </mc:Choice>
              <mc:Fallback>
                <p:oleObj name="Equation" r:id="rId5" imgW="2946400" imgH="18923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233488"/>
                        <a:ext cx="7920880" cy="482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14D5C9-F98F-4AC3-93F4-138CBF638028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3141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Taking Limits</a:t>
            </a:r>
          </a:p>
        </p:txBody>
      </p:sp>
      <p:graphicFrame>
        <p:nvGraphicFramePr>
          <p:cNvPr id="20482" name="Object 3"/>
          <p:cNvGraphicFramePr>
            <a:graphicFrameLocks/>
          </p:cNvGraphicFramePr>
          <p:nvPr/>
        </p:nvGraphicFramePr>
        <p:xfrm>
          <a:off x="611188" y="1793875"/>
          <a:ext cx="8031162" cy="327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37" name="公式" r:id="rId4" imgW="3886200" imgH="1371600" progId="Equation.3">
                  <p:embed/>
                </p:oleObj>
              </mc:Choice>
              <mc:Fallback>
                <p:oleObj name="公式" r:id="rId4" imgW="3886200" imgH="13716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793875"/>
                        <a:ext cx="8031162" cy="327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2F70F-AEC6-463A-B66E-C0D46AE20D1A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0677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sz="4000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Modeling Stock Prices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1879600"/>
            <a:ext cx="7731125" cy="35941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We can use any of the four types of stochastic processes to model stock prices</a:t>
            </a:r>
          </a:p>
          <a:p>
            <a:pPr eaLnBrk="1" hangingPunct="1">
              <a:lnSpc>
                <a:spcPct val="90000"/>
              </a:lnSpc>
            </a:pPr>
            <a:endParaRPr lang="en-US" altLang="zh-CN" dirty="0" smtClean="0">
              <a:latin typeface="Adobe Jenson Pro" pitchFamily="18" charset="0"/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The continuous time, continuous variable process proves to be the most useful for the purposes of valuing derivative securities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D25DEB-0DF7-4E7C-A64F-2F3BFA462E4B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27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标题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846138"/>
          </a:xfrm>
        </p:spPr>
        <p:txBody>
          <a:bodyPr/>
          <a:lstStyle/>
          <a:p>
            <a:r>
              <a:rPr lang="zh-CN" altLang="en-US" sz="3800" smtClean="0"/>
              <a:t>应用</a:t>
            </a:r>
            <a:r>
              <a:rPr lang="en-US" altLang="zh-CN" sz="3800" smtClean="0"/>
              <a:t>1</a:t>
            </a:r>
            <a:r>
              <a:rPr lang="zh-CN" altLang="en-US" sz="3800" smtClean="0"/>
              <a:t>：衍生品价格所服从的随机过程</a:t>
            </a:r>
          </a:p>
        </p:txBody>
      </p:sp>
      <p:sp>
        <p:nvSpPr>
          <p:cNvPr id="3" name="内容占位符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3"/>
            <a:stretch>
              <a:fillRect r="-1630"/>
            </a:stretch>
          </a:blipFill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82F5F-19C8-48A4-9400-530BF49FDD1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altLang="zh-CN">
              <a:solidFill>
                <a:srgbClr val="000000"/>
              </a:solidFill>
            </a:endParaRPr>
          </a:p>
        </p:txBody>
      </p:sp>
      <p:graphicFrame>
        <p:nvGraphicFramePr>
          <p:cNvPr id="65541" name="对象 7"/>
          <p:cNvGraphicFramePr>
            <a:graphicFrameLocks noChangeAspect="1"/>
          </p:cNvGraphicFramePr>
          <p:nvPr/>
        </p:nvGraphicFramePr>
        <p:xfrm>
          <a:off x="2987675" y="2492375"/>
          <a:ext cx="283051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4" name="Equation" r:id="rId4" imgW="1244600" imgH="203200" progId="Equation.DSMT4">
                  <p:embed/>
                </p:oleObj>
              </mc:Choice>
              <mc:Fallback>
                <p:oleObj name="Equation" r:id="rId4" imgW="12446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492375"/>
                        <a:ext cx="2830513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2" name="对象 8"/>
          <p:cNvGraphicFramePr>
            <a:graphicFrameLocks noChangeAspect="1"/>
          </p:cNvGraphicFramePr>
          <p:nvPr/>
        </p:nvGraphicFramePr>
        <p:xfrm>
          <a:off x="2051050" y="3644900"/>
          <a:ext cx="533400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5" name="Equation" r:id="rId6" imgW="3276600" imgH="508000" progId="Equation.DSMT4">
                  <p:embed/>
                </p:oleObj>
              </mc:Choice>
              <mc:Fallback>
                <p:oleObj name="Equation" r:id="rId6" imgW="32766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3644900"/>
                        <a:ext cx="5334000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8281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标题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846138"/>
          </a:xfrm>
        </p:spPr>
        <p:txBody>
          <a:bodyPr/>
          <a:lstStyle/>
          <a:p>
            <a:r>
              <a:rPr lang="zh-CN" altLang="en-US" smtClean="0"/>
              <a:t>应用</a:t>
            </a:r>
            <a:r>
              <a:rPr lang="en-US" altLang="zh-CN" smtClean="0"/>
              <a:t>2</a:t>
            </a:r>
            <a:r>
              <a:rPr lang="zh-CN" altLang="en-US" smtClean="0"/>
              <a:t> ： </a:t>
            </a:r>
            <a:r>
              <a:rPr lang="en-US" altLang="zh-CN" smtClean="0"/>
              <a:t>F </a:t>
            </a:r>
            <a:r>
              <a:rPr lang="zh-CN" altLang="en-US" smtClean="0"/>
              <a:t>所遵循的随机过程</a:t>
            </a:r>
          </a:p>
        </p:txBody>
      </p:sp>
      <p:sp>
        <p:nvSpPr>
          <p:cNvPr id="66563" name="内容占位符 2"/>
          <p:cNvSpPr>
            <a:spLocks noGrp="1"/>
          </p:cNvSpPr>
          <p:nvPr>
            <p:ph idx="1"/>
          </p:nvPr>
        </p:nvSpPr>
        <p:spPr>
          <a:xfrm>
            <a:off x="539750" y="1341438"/>
            <a:ext cx="8229600" cy="4530725"/>
          </a:xfrm>
        </p:spPr>
        <p:txBody>
          <a:bodyPr/>
          <a:lstStyle/>
          <a:p>
            <a:pPr>
              <a:buClr>
                <a:srgbClr val="28571F"/>
              </a:buClr>
            </a:pPr>
            <a:r>
              <a:rPr lang="zh-CN" altLang="en-US" smtClean="0"/>
              <a:t>假设变量 </a:t>
            </a:r>
            <a:r>
              <a:rPr lang="en-US" altLang="zh-CN" smtClean="0"/>
              <a:t>S </a:t>
            </a:r>
            <a:r>
              <a:rPr lang="zh-CN" altLang="en-US" smtClean="0"/>
              <a:t>服从几何布朗运动</a:t>
            </a:r>
            <a:endParaRPr lang="en-US" altLang="zh-CN" smtClean="0"/>
          </a:p>
          <a:p>
            <a:pPr>
              <a:buClr>
                <a:srgbClr val="28571F"/>
              </a:buClr>
            </a:pPr>
            <a:endParaRPr lang="en-US" altLang="zh-CN" smtClean="0"/>
          </a:p>
          <a:p>
            <a:pPr>
              <a:buClr>
                <a:srgbClr val="28571F"/>
              </a:buClr>
            </a:pPr>
            <a:r>
              <a:rPr lang="zh-CN" altLang="en-US" smtClean="0"/>
              <a:t>由于                ，则</a:t>
            </a:r>
            <a:endParaRPr lang="en-US" altLang="zh-CN" smtClean="0"/>
          </a:p>
          <a:p>
            <a:pPr>
              <a:buClr>
                <a:srgbClr val="28571F"/>
              </a:buClr>
            </a:pPr>
            <a:endParaRPr lang="en-US" altLang="zh-CN" smtClean="0"/>
          </a:p>
          <a:p>
            <a:pPr>
              <a:buClr>
                <a:srgbClr val="28571F"/>
              </a:buClr>
            </a:pPr>
            <a:endParaRPr lang="en-US" altLang="zh-CN" smtClean="0"/>
          </a:p>
          <a:p>
            <a:pPr>
              <a:buClr>
                <a:srgbClr val="28571F"/>
              </a:buClr>
            </a:pPr>
            <a:r>
              <a:rPr lang="zh-CN" altLang="en-US" smtClean="0"/>
              <a:t>运用</a:t>
            </a:r>
            <a:r>
              <a:rPr lang="en-US" altLang="zh-CN" smtClean="0"/>
              <a:t>Itô-Doeblin</a:t>
            </a:r>
            <a:r>
              <a:rPr lang="zh-CN" altLang="en-US" smtClean="0"/>
              <a:t>引理可得</a:t>
            </a:r>
          </a:p>
          <a:p>
            <a:pPr lvl="4"/>
            <a:endParaRPr lang="zh-CN" altLang="en-US" smtClean="0"/>
          </a:p>
          <a:p>
            <a:pPr>
              <a:buClr>
                <a:srgbClr val="28571F"/>
              </a:buClr>
              <a:buFontTx/>
              <a:buNone/>
            </a:pPr>
            <a:r>
              <a:rPr lang="en-US" altLang="zh-CN" smtClean="0"/>
              <a:t>		</a:t>
            </a:r>
            <a:r>
              <a:rPr lang="zh-CN" altLang="en-US" smtClean="0"/>
              <a:t>	</a:t>
            </a:r>
            <a:endParaRPr lang="en-US" altLang="zh-CN" smtClean="0"/>
          </a:p>
          <a:p>
            <a:pPr>
              <a:buClr>
                <a:srgbClr val="28571F"/>
              </a:buClr>
              <a:buFontTx/>
              <a:buNone/>
            </a:pPr>
            <a:r>
              <a:rPr lang="en-US" altLang="zh-CN" smtClean="0"/>
              <a:t>	</a:t>
            </a:r>
            <a:r>
              <a:rPr lang="zh-CN" altLang="en-US" smtClean="0"/>
              <a:t>说明期货价格的漂移率比标的资产小 </a:t>
            </a:r>
            <a:r>
              <a:rPr lang="en-US" altLang="zh-CN" smtClean="0"/>
              <a:t>r</a:t>
            </a:r>
            <a:r>
              <a:rPr lang="zh-CN" altLang="en-US" smtClean="0"/>
              <a:t>。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56ABC8-5C19-4C38-A278-9FB1428D01E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altLang="zh-CN">
              <a:solidFill>
                <a:srgbClr val="000000"/>
              </a:solidFill>
            </a:endParaRPr>
          </a:p>
        </p:txBody>
      </p:sp>
      <p:graphicFrame>
        <p:nvGraphicFramePr>
          <p:cNvPr id="66565" name="对象 9"/>
          <p:cNvGraphicFramePr>
            <a:graphicFrameLocks noChangeAspect="1"/>
          </p:cNvGraphicFramePr>
          <p:nvPr/>
        </p:nvGraphicFramePr>
        <p:xfrm>
          <a:off x="2987675" y="1844675"/>
          <a:ext cx="27749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46" name="Equation" r:id="rId3" imgW="1244600" imgH="203200" progId="Equation.DSMT4">
                  <p:embed/>
                </p:oleObj>
              </mc:Choice>
              <mc:Fallback>
                <p:oleObj name="Equation" r:id="rId3" imgW="12446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844675"/>
                        <a:ext cx="277495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6" name="对象 10"/>
          <p:cNvGraphicFramePr>
            <a:graphicFrameLocks noChangeAspect="1"/>
          </p:cNvGraphicFramePr>
          <p:nvPr/>
        </p:nvGraphicFramePr>
        <p:xfrm>
          <a:off x="1763713" y="2492375"/>
          <a:ext cx="14366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47" name="Equation" r:id="rId5" imgW="723586" imgH="215806" progId="Equation.DSMT4">
                  <p:embed/>
                </p:oleObj>
              </mc:Choice>
              <mc:Fallback>
                <p:oleObj name="Equation" r:id="rId5" imgW="723586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492375"/>
                        <a:ext cx="143668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7" name="对象 11"/>
          <p:cNvGraphicFramePr>
            <a:graphicFrameLocks noChangeAspect="1"/>
          </p:cNvGraphicFramePr>
          <p:nvPr/>
        </p:nvGraphicFramePr>
        <p:xfrm>
          <a:off x="2336800" y="3060700"/>
          <a:ext cx="432911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48" name="Equation" r:id="rId7" imgW="2209800" imgH="431800" progId="Equation.DSMT4">
                  <p:embed/>
                </p:oleObj>
              </mc:Choice>
              <mc:Fallback>
                <p:oleObj name="Equation" r:id="rId7" imgW="2209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3060700"/>
                        <a:ext cx="4329113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8" name="对象 12"/>
          <p:cNvGraphicFramePr>
            <a:graphicFrameLocks noChangeAspect="1"/>
          </p:cNvGraphicFramePr>
          <p:nvPr/>
        </p:nvGraphicFramePr>
        <p:xfrm>
          <a:off x="2478088" y="4694238"/>
          <a:ext cx="394335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49" name="Equation" r:id="rId9" imgW="1663700" imgH="279400" progId="Equation.DSMT4">
                  <p:embed/>
                </p:oleObj>
              </mc:Choice>
              <mc:Fallback>
                <p:oleObj name="Equation" r:id="rId9" imgW="1663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088" y="4694238"/>
                        <a:ext cx="394335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145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标题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846138"/>
          </a:xfrm>
        </p:spPr>
        <p:txBody>
          <a:bodyPr/>
          <a:lstStyle/>
          <a:p>
            <a:r>
              <a:rPr lang="zh-CN" altLang="en-US" smtClean="0"/>
              <a:t>应用</a:t>
            </a:r>
            <a:r>
              <a:rPr lang="en-US" altLang="zh-CN" smtClean="0"/>
              <a:t>3</a:t>
            </a:r>
            <a:r>
              <a:rPr lang="zh-CN" altLang="en-US" smtClean="0"/>
              <a:t> ： </a:t>
            </a:r>
            <a:r>
              <a:rPr lang="en-US" altLang="zh-CN" smtClean="0"/>
              <a:t>ln S </a:t>
            </a:r>
            <a:r>
              <a:rPr lang="zh-CN" altLang="en-US" smtClean="0"/>
              <a:t>所遵循的随机过程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8318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假设变量 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 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服从几何布朗运动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令                   ，则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运用伊藤引理可得   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所遵循的随机过程为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endParaRPr lang="en-US" altLang="zh-CN" sz="3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说明连续复利收益率          服从期望值                    方差为           的正态分布。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zh-CN" altLang="en-US" dirty="0" smtClean="0">
                <a:solidFill>
                  <a:srgbClr val="FF0000"/>
                </a:solidFill>
              </a:rPr>
              <a:t>注意：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Tx/>
              <a:buNone/>
              <a:defRPr/>
            </a:pP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3C0E2B-10A3-4148-AF1B-4F746E0D176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altLang="zh-CN">
              <a:solidFill>
                <a:srgbClr val="000000"/>
              </a:solidFill>
            </a:endParaRPr>
          </a:p>
        </p:txBody>
      </p:sp>
      <p:graphicFrame>
        <p:nvGraphicFramePr>
          <p:cNvPr id="67589" name="对象 14"/>
          <p:cNvGraphicFramePr>
            <a:graphicFrameLocks noChangeAspect="1"/>
          </p:cNvGraphicFramePr>
          <p:nvPr/>
        </p:nvGraphicFramePr>
        <p:xfrm>
          <a:off x="5867400" y="1341438"/>
          <a:ext cx="255746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15" name="Equation" r:id="rId3" imgW="1244600" imgH="203200" progId="Equation.DSMT4">
                  <p:embed/>
                </p:oleObj>
              </mc:Choice>
              <mc:Fallback>
                <p:oleObj name="Equation" r:id="rId3" imgW="12446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341438"/>
                        <a:ext cx="2557463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0" name="对象 15"/>
          <p:cNvGraphicFramePr>
            <a:graphicFrameLocks noChangeAspect="1"/>
          </p:cNvGraphicFramePr>
          <p:nvPr/>
        </p:nvGraphicFramePr>
        <p:xfrm>
          <a:off x="1331913" y="1844675"/>
          <a:ext cx="155575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16" name="Equation" r:id="rId5" imgW="609336" imgH="165028" progId="Equation.DSMT4">
                  <p:embed/>
                </p:oleObj>
              </mc:Choice>
              <mc:Fallback>
                <p:oleObj name="Equation" r:id="rId5" imgW="609336" imgH="1650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844675"/>
                        <a:ext cx="155575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1" name="对象 16"/>
          <p:cNvGraphicFramePr>
            <a:graphicFrameLocks noChangeAspect="1"/>
          </p:cNvGraphicFramePr>
          <p:nvPr/>
        </p:nvGraphicFramePr>
        <p:xfrm>
          <a:off x="2339975" y="2349500"/>
          <a:ext cx="38989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17" name="Equation" r:id="rId7" imgW="2082800" imgH="431800" progId="Equation.DSMT4">
                  <p:embed/>
                </p:oleObj>
              </mc:Choice>
              <mc:Fallback>
                <p:oleObj name="Equation" r:id="rId7" imgW="2082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349500"/>
                        <a:ext cx="389890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2" name="对象 17"/>
          <p:cNvGraphicFramePr>
            <a:graphicFrameLocks noChangeAspect="1"/>
          </p:cNvGraphicFramePr>
          <p:nvPr/>
        </p:nvGraphicFramePr>
        <p:xfrm>
          <a:off x="3924300" y="3357563"/>
          <a:ext cx="130016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18" name="Equation" r:id="rId9" imgW="609336" imgH="165028" progId="Equation.DSMT4">
                  <p:embed/>
                </p:oleObj>
              </mc:Choice>
              <mc:Fallback>
                <p:oleObj name="Equation" r:id="rId9" imgW="609336" imgH="1650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357563"/>
                        <a:ext cx="130016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3" name="对象 18"/>
          <p:cNvGraphicFramePr>
            <a:graphicFrameLocks noChangeAspect="1"/>
          </p:cNvGraphicFramePr>
          <p:nvPr/>
        </p:nvGraphicFramePr>
        <p:xfrm>
          <a:off x="2555875" y="3789363"/>
          <a:ext cx="3900488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19" name="Equation" r:id="rId11" imgW="2120900" imgH="508000" progId="Equation.DSMT4">
                  <p:embed/>
                </p:oleObj>
              </mc:Choice>
              <mc:Fallback>
                <p:oleObj name="Equation" r:id="rId11" imgW="21209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3789363"/>
                        <a:ext cx="3900488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4" name="对象 19"/>
          <p:cNvGraphicFramePr>
            <a:graphicFrameLocks noChangeAspect="1"/>
          </p:cNvGraphicFramePr>
          <p:nvPr/>
        </p:nvGraphicFramePr>
        <p:xfrm>
          <a:off x="4284663" y="4941888"/>
          <a:ext cx="839787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20" name="Equation" r:id="rId13" imgW="393359" imgH="177646" progId="Equation.DSMT4">
                  <p:embed/>
                </p:oleObj>
              </mc:Choice>
              <mc:Fallback>
                <p:oleObj name="Equation" r:id="rId13" imgW="393359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4941888"/>
                        <a:ext cx="839787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5" name="对象 20"/>
          <p:cNvGraphicFramePr>
            <a:graphicFrameLocks noChangeAspect="1"/>
          </p:cNvGraphicFramePr>
          <p:nvPr/>
        </p:nvGraphicFramePr>
        <p:xfrm>
          <a:off x="7019925" y="4652963"/>
          <a:ext cx="15001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21" name="Equation" r:id="rId15" imgW="774364" imgH="482391" progId="Equation.DSMT4">
                  <p:embed/>
                </p:oleObj>
              </mc:Choice>
              <mc:Fallback>
                <p:oleObj name="Equation" r:id="rId15" imgW="774364" imgH="4823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4652963"/>
                        <a:ext cx="1500188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6" name="对象 21"/>
          <p:cNvGraphicFramePr>
            <a:graphicFrameLocks noChangeAspect="1"/>
          </p:cNvGraphicFramePr>
          <p:nvPr/>
        </p:nvGraphicFramePr>
        <p:xfrm>
          <a:off x="2124075" y="5229225"/>
          <a:ext cx="72231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22" name="Equation" r:id="rId17" imgW="317225" imgH="203024" progId="Equation.DSMT4">
                  <p:embed/>
                </p:oleObj>
              </mc:Choice>
              <mc:Fallback>
                <p:oleObj name="Equation" r:id="rId17" imgW="317225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5229225"/>
                        <a:ext cx="722313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7" name="对象 22"/>
          <p:cNvGraphicFramePr>
            <a:graphicFrameLocks noChangeAspect="1"/>
          </p:cNvGraphicFramePr>
          <p:nvPr/>
        </p:nvGraphicFramePr>
        <p:xfrm>
          <a:off x="1908175" y="5661025"/>
          <a:ext cx="143510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23" name="Equation" r:id="rId19" imgW="800100" imgH="419100" progId="Equation.DSMT4">
                  <p:embed/>
                </p:oleObj>
              </mc:Choice>
              <mc:Fallback>
                <p:oleObj name="Equation" r:id="rId19" imgW="800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5661025"/>
                        <a:ext cx="1435100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6231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/>
              <a:t>课后阅读：</a:t>
            </a:r>
            <a:r>
              <a:rPr lang="en-US" altLang="zh-CN" sz="2800" dirty="0" smtClean="0"/>
              <a:t>Multidimensional </a:t>
            </a:r>
            <a:r>
              <a:rPr lang="en-US" altLang="zh-CN" sz="2800" dirty="0" err="1" smtClean="0"/>
              <a:t>Itô-Doeblin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Lemma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zh-CN" altLang="en-US" sz="2600" dirty="0" smtClean="0"/>
              <a:t>若</a:t>
            </a:r>
            <a:r>
              <a:rPr lang="en-US" altLang="zh-CN" sz="2600" i="1" dirty="0" err="1" smtClean="0"/>
              <a:t>X</a:t>
            </a:r>
            <a:r>
              <a:rPr lang="en-US" altLang="zh-CN" sz="2600" i="1" baseline="-25000" dirty="0" err="1" smtClean="0"/>
              <a:t>t</a:t>
            </a:r>
            <a:r>
              <a:rPr lang="en-US" altLang="zh-CN" sz="2600" i="1" dirty="0" smtClean="0"/>
              <a:t>=</a:t>
            </a:r>
            <a:r>
              <a:rPr lang="zh-CN" altLang="en-US" sz="2600" i="1" dirty="0" smtClean="0"/>
              <a:t> </a:t>
            </a:r>
            <a:r>
              <a:rPr lang="en-US" altLang="zh-CN" sz="2600" i="1" dirty="0"/>
              <a:t>(</a:t>
            </a:r>
            <a:r>
              <a:rPr lang="en-US" altLang="zh-CN" sz="2600" i="1" dirty="0" smtClean="0"/>
              <a:t>x</a:t>
            </a:r>
            <a:r>
              <a:rPr lang="en-US" altLang="zh-CN" sz="2600" i="1" baseline="-25000" dirty="0" smtClean="0"/>
              <a:t>1</a:t>
            </a:r>
            <a:r>
              <a:rPr lang="en-US" altLang="zh-CN" sz="2600" i="1" dirty="0" smtClean="0"/>
              <a:t>,x</a:t>
            </a:r>
            <a:r>
              <a:rPr lang="en-US" altLang="zh-CN" sz="2600" i="1" baseline="-25000" dirty="0" smtClean="0"/>
              <a:t>2</a:t>
            </a:r>
            <a:r>
              <a:rPr lang="en-US" altLang="zh-CN" sz="2600" i="1" dirty="0" smtClean="0"/>
              <a:t>,…</a:t>
            </a:r>
            <a:r>
              <a:rPr lang="en-US" altLang="zh-CN" sz="2600" i="1" dirty="0" err="1" smtClean="0"/>
              <a:t>x</a:t>
            </a:r>
            <a:r>
              <a:rPr lang="en-US" altLang="zh-CN" sz="2600" i="1" baseline="-25000" dirty="0" err="1" smtClean="0"/>
              <a:t>n</a:t>
            </a:r>
            <a:r>
              <a:rPr lang="en-US" altLang="zh-CN" sz="2600" i="1" dirty="0" smtClean="0"/>
              <a:t>)</a:t>
            </a:r>
            <a:r>
              <a:rPr lang="en-US" altLang="zh-CN" sz="2600" i="1" baseline="-25000" dirty="0" smtClean="0"/>
              <a:t>t</a:t>
            </a:r>
            <a:r>
              <a:rPr lang="en-US" altLang="zh-CN" sz="2600" i="1" dirty="0" smtClean="0"/>
              <a:t> </a:t>
            </a:r>
            <a:r>
              <a:rPr lang="zh-CN" altLang="en-US" sz="2600" dirty="0" smtClean="0"/>
              <a:t>遵循伊藤过程，</a:t>
            </a:r>
            <a:endParaRPr lang="en-US" altLang="zh-CN" sz="2600" dirty="0" smtClean="0"/>
          </a:p>
          <a:p>
            <a:pPr>
              <a:lnSpc>
                <a:spcPct val="125000"/>
              </a:lnSpc>
            </a:pPr>
            <a:endParaRPr lang="en-US" altLang="zh-CN" sz="2600" dirty="0"/>
          </a:p>
          <a:p>
            <a:pPr>
              <a:lnSpc>
                <a:spcPct val="125000"/>
              </a:lnSpc>
            </a:pPr>
            <a:r>
              <a:rPr lang="zh-CN" altLang="en-US" sz="2600" dirty="0" smtClean="0"/>
              <a:t>则变量 </a:t>
            </a:r>
            <a:r>
              <a:rPr lang="en-US" altLang="zh-CN" sz="2600" i="1" dirty="0" err="1"/>
              <a:t>X</a:t>
            </a:r>
            <a:r>
              <a:rPr lang="en-US" altLang="zh-CN" sz="2600" i="1" baseline="-25000" dirty="0" err="1"/>
              <a:t>t</a:t>
            </a:r>
            <a:r>
              <a:rPr lang="en-US" altLang="zh-CN" sz="2600" dirty="0" smtClean="0"/>
              <a:t> </a:t>
            </a:r>
            <a:r>
              <a:rPr lang="zh-CN" altLang="en-US" sz="2600" dirty="0" smtClean="0"/>
              <a:t>和 </a:t>
            </a:r>
            <a:r>
              <a:rPr lang="en-US" altLang="zh-CN" sz="2600" dirty="0" smtClean="0"/>
              <a:t>t </a:t>
            </a:r>
            <a:r>
              <a:rPr lang="zh-CN" altLang="en-US" sz="2600" dirty="0" smtClean="0"/>
              <a:t>的函数 </a:t>
            </a:r>
            <a:r>
              <a:rPr lang="en-US" altLang="zh-CN" sz="2600" dirty="0" smtClean="0"/>
              <a:t>G </a:t>
            </a:r>
            <a:r>
              <a:rPr lang="zh-CN" altLang="en-US" sz="2600" dirty="0" smtClean="0"/>
              <a:t>将遵循如下过程：</a:t>
            </a:r>
            <a:endParaRPr lang="en-US" altLang="zh-CN" sz="2600" dirty="0" smtClean="0"/>
          </a:p>
          <a:p>
            <a:pPr>
              <a:lnSpc>
                <a:spcPct val="125000"/>
              </a:lnSpc>
            </a:pPr>
            <a:endParaRPr lang="en-US" altLang="zh-CN" sz="2600" dirty="0"/>
          </a:p>
          <a:p>
            <a:pPr>
              <a:lnSpc>
                <a:spcPct val="125000"/>
              </a:lnSpc>
            </a:pPr>
            <a:endParaRPr lang="en-US" altLang="zh-CN" sz="2600" dirty="0" smtClean="0"/>
          </a:p>
          <a:p>
            <a:pPr>
              <a:lnSpc>
                <a:spcPct val="125000"/>
              </a:lnSpc>
            </a:pPr>
            <a:endParaRPr lang="en-US" altLang="zh-CN" sz="2600" dirty="0"/>
          </a:p>
          <a:p>
            <a:pPr>
              <a:lnSpc>
                <a:spcPct val="125000"/>
              </a:lnSpc>
            </a:pPr>
            <a:endParaRPr lang="en-US" altLang="zh-CN" sz="2600" dirty="0"/>
          </a:p>
          <a:p>
            <a:endParaRPr lang="en-US" altLang="zh-CN" sz="2600" dirty="0" smtClean="0"/>
          </a:p>
          <a:p>
            <a:endParaRPr lang="en-US" altLang="zh-CN" sz="2600" dirty="0" smtClean="0"/>
          </a:p>
          <a:p>
            <a:pPr>
              <a:buNone/>
            </a:pPr>
            <a:r>
              <a:rPr lang="en-US" altLang="zh-CN" sz="2600" dirty="0" smtClean="0"/>
              <a:t>	</a:t>
            </a:r>
            <a:endParaRPr lang="zh-CN" altLang="en-US" sz="26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altLang="zh-CN">
              <a:solidFill>
                <a:srgbClr val="000000"/>
              </a:solidFill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263111"/>
              </p:ext>
            </p:extLst>
          </p:nvPr>
        </p:nvGraphicFramePr>
        <p:xfrm>
          <a:off x="755576" y="3284984"/>
          <a:ext cx="8088312" cy="190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4" name="Equation" r:id="rId4" imgW="4203360" imgH="990360" progId="Equation.DSMT4">
                  <p:embed/>
                </p:oleObj>
              </mc:Choice>
              <mc:Fallback>
                <p:oleObj name="Equation" r:id="rId4" imgW="420336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284984"/>
                        <a:ext cx="8088312" cy="1906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40068"/>
              </p:ext>
            </p:extLst>
          </p:nvPr>
        </p:nvGraphicFramePr>
        <p:xfrm>
          <a:off x="2362200" y="1916832"/>
          <a:ext cx="4419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5" name="Equation" r:id="rId6" imgW="1904760" imgH="279360" progId="Equation.DSMT4">
                  <p:embed/>
                </p:oleObj>
              </mc:Choice>
              <mc:Fallback>
                <p:oleObj name="Equation" r:id="rId6" imgW="1904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916832"/>
                        <a:ext cx="4419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4B663-251A-4D32-B584-16EDDB0C398E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3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 smtClean="0"/>
              <a:t>拓展</a:t>
            </a:r>
            <a:r>
              <a:rPr lang="en-US" altLang="zh-CN" sz="4000" dirty="0" smtClean="0"/>
              <a:t>1</a:t>
            </a:r>
            <a:r>
              <a:rPr lang="zh-CN" altLang="en-US" sz="4000" dirty="0"/>
              <a:t>：单变量多个随机源</a:t>
            </a:r>
            <a:endParaRPr lang="zh-CN" altLang="en-US" sz="3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zh-CN" altLang="en-US" sz="2600" dirty="0" smtClean="0"/>
              <a:t>若</a:t>
            </a:r>
            <a:r>
              <a:rPr lang="en-US" altLang="zh-CN" sz="2600" i="1" dirty="0" smtClean="0"/>
              <a:t>x</a:t>
            </a:r>
            <a:r>
              <a:rPr lang="zh-CN" altLang="en-US" sz="2600" dirty="0" smtClean="0"/>
              <a:t>遵循伊藤过程，</a:t>
            </a:r>
            <a:endParaRPr lang="en-US" altLang="zh-CN" sz="2600" dirty="0" smtClean="0"/>
          </a:p>
          <a:p>
            <a:pPr>
              <a:lnSpc>
                <a:spcPct val="125000"/>
              </a:lnSpc>
            </a:pPr>
            <a:endParaRPr lang="en-US" altLang="zh-CN" sz="2600" dirty="0"/>
          </a:p>
          <a:p>
            <a:pPr>
              <a:lnSpc>
                <a:spcPct val="125000"/>
              </a:lnSpc>
            </a:pPr>
            <a:endParaRPr lang="en-US" altLang="zh-CN" sz="2600" dirty="0" smtClean="0"/>
          </a:p>
          <a:p>
            <a:pPr>
              <a:lnSpc>
                <a:spcPct val="125000"/>
              </a:lnSpc>
            </a:pPr>
            <a:r>
              <a:rPr lang="zh-CN" altLang="en-US" sz="2600" dirty="0" smtClean="0"/>
              <a:t>则变量 </a:t>
            </a:r>
            <a:r>
              <a:rPr lang="en-US" altLang="zh-CN" sz="2600" i="1" dirty="0" smtClean="0"/>
              <a:t>x</a:t>
            </a:r>
            <a:r>
              <a:rPr lang="zh-CN" altLang="en-US" sz="2600" dirty="0" smtClean="0"/>
              <a:t>和 </a:t>
            </a:r>
            <a:r>
              <a:rPr lang="en-US" altLang="zh-CN" sz="2600" i="1" dirty="0" smtClean="0"/>
              <a:t>t</a:t>
            </a:r>
            <a:r>
              <a:rPr lang="en-US" altLang="zh-CN" sz="2600" dirty="0" smtClean="0"/>
              <a:t> </a:t>
            </a:r>
            <a:r>
              <a:rPr lang="zh-CN" altLang="en-US" sz="2600" dirty="0" smtClean="0"/>
              <a:t>的函数 </a:t>
            </a:r>
            <a:r>
              <a:rPr lang="en-US" altLang="zh-CN" sz="2600" i="1" dirty="0" smtClean="0"/>
              <a:t>G</a:t>
            </a:r>
            <a:r>
              <a:rPr lang="en-US" altLang="zh-CN" sz="2600" dirty="0" smtClean="0"/>
              <a:t> </a:t>
            </a:r>
            <a:r>
              <a:rPr lang="zh-CN" altLang="en-US" sz="2600" dirty="0" smtClean="0"/>
              <a:t>将遵循如下过程：</a:t>
            </a:r>
            <a:endParaRPr lang="en-US" altLang="zh-CN" sz="2600" dirty="0" smtClean="0"/>
          </a:p>
          <a:p>
            <a:pPr>
              <a:lnSpc>
                <a:spcPct val="125000"/>
              </a:lnSpc>
            </a:pPr>
            <a:endParaRPr lang="en-US" altLang="zh-CN" sz="2600" dirty="0"/>
          </a:p>
          <a:p>
            <a:pPr>
              <a:lnSpc>
                <a:spcPct val="125000"/>
              </a:lnSpc>
            </a:pPr>
            <a:endParaRPr lang="en-US" altLang="zh-CN" sz="2600" dirty="0" smtClean="0"/>
          </a:p>
          <a:p>
            <a:pPr>
              <a:lnSpc>
                <a:spcPct val="125000"/>
              </a:lnSpc>
            </a:pPr>
            <a:endParaRPr lang="en-US" altLang="zh-CN" sz="2600" dirty="0"/>
          </a:p>
          <a:p>
            <a:pPr>
              <a:lnSpc>
                <a:spcPct val="125000"/>
              </a:lnSpc>
            </a:pPr>
            <a:endParaRPr lang="en-US" altLang="zh-CN" sz="2600" dirty="0"/>
          </a:p>
          <a:p>
            <a:endParaRPr lang="en-US" altLang="zh-CN" sz="2600" dirty="0" smtClean="0"/>
          </a:p>
          <a:p>
            <a:endParaRPr lang="en-US" altLang="zh-CN" sz="2600" dirty="0" smtClean="0"/>
          </a:p>
          <a:p>
            <a:pPr>
              <a:buNone/>
            </a:pPr>
            <a:r>
              <a:rPr lang="en-US" altLang="zh-CN" sz="2600" dirty="0" smtClean="0"/>
              <a:t>	</a:t>
            </a:r>
            <a:endParaRPr lang="zh-CN" altLang="en-US" sz="26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 altLang="zh-CN">
              <a:solidFill>
                <a:srgbClr val="000000"/>
              </a:solidFill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249694"/>
              </p:ext>
            </p:extLst>
          </p:nvPr>
        </p:nvGraphicFramePr>
        <p:xfrm>
          <a:off x="1150938" y="4005263"/>
          <a:ext cx="7405687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8" name="Equation" r:id="rId3" imgW="3848040" imgH="507960" progId="Equation.DSMT4">
                  <p:embed/>
                </p:oleObj>
              </mc:Choice>
              <mc:Fallback>
                <p:oleObj name="Equation" r:id="rId3" imgW="38480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4005263"/>
                        <a:ext cx="7405687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038143"/>
              </p:ext>
            </p:extLst>
          </p:nvPr>
        </p:nvGraphicFramePr>
        <p:xfrm>
          <a:off x="2246313" y="1916113"/>
          <a:ext cx="4652962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9" name="Equation" r:id="rId5" imgW="2006280" imgH="444240" progId="Equation.DSMT4">
                  <p:embed/>
                </p:oleObj>
              </mc:Choice>
              <mc:Fallback>
                <p:oleObj name="Equation" r:id="rId5" imgW="20062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313" y="1916113"/>
                        <a:ext cx="4652962" cy="103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46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 smtClean="0"/>
              <a:t>拓展</a:t>
            </a:r>
            <a:r>
              <a:rPr lang="en-US" altLang="zh-CN" sz="4000" dirty="0" smtClean="0"/>
              <a:t>2</a:t>
            </a:r>
            <a:r>
              <a:rPr lang="zh-CN" altLang="en-US" sz="4000" dirty="0"/>
              <a:t>：</a:t>
            </a:r>
            <a:r>
              <a:rPr lang="en-US" altLang="zh-CN" sz="4000" dirty="0"/>
              <a:t>n</a:t>
            </a:r>
            <a:r>
              <a:rPr lang="zh-CN" altLang="en-US" sz="4000" dirty="0"/>
              <a:t>变量</a:t>
            </a:r>
            <a:r>
              <a:rPr lang="en-US" altLang="zh-CN" sz="4000" dirty="0"/>
              <a:t>m</a:t>
            </a:r>
            <a:r>
              <a:rPr lang="zh-CN" altLang="en-US" sz="4000" dirty="0"/>
              <a:t>个随机源</a:t>
            </a:r>
            <a:endParaRPr lang="zh-CN" altLang="en-US" sz="3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zh-CN" altLang="en-US" sz="2600" dirty="0" smtClean="0"/>
              <a:t>若</a:t>
            </a:r>
            <a:r>
              <a:rPr lang="en-US" altLang="zh-CN" sz="2600" i="1" dirty="0" err="1" smtClean="0"/>
              <a:t>X</a:t>
            </a:r>
            <a:r>
              <a:rPr lang="en-US" altLang="zh-CN" sz="2600" i="1" baseline="-25000" dirty="0" err="1" smtClean="0"/>
              <a:t>t</a:t>
            </a:r>
            <a:r>
              <a:rPr lang="en-US" altLang="zh-CN" sz="2600" i="1" dirty="0" smtClean="0"/>
              <a:t>=</a:t>
            </a:r>
            <a:r>
              <a:rPr lang="zh-CN" altLang="en-US" sz="2600" i="1" dirty="0" smtClean="0"/>
              <a:t> </a:t>
            </a:r>
            <a:r>
              <a:rPr lang="en-US" altLang="zh-CN" sz="2600" i="1" dirty="0"/>
              <a:t>(</a:t>
            </a:r>
            <a:r>
              <a:rPr lang="en-US" altLang="zh-CN" sz="2600" i="1" dirty="0" smtClean="0"/>
              <a:t>x</a:t>
            </a:r>
            <a:r>
              <a:rPr lang="en-US" altLang="zh-CN" sz="2600" i="1" baseline="-25000" dirty="0" smtClean="0"/>
              <a:t>1</a:t>
            </a:r>
            <a:r>
              <a:rPr lang="en-US" altLang="zh-CN" sz="2600" i="1" dirty="0" smtClean="0"/>
              <a:t>,x</a:t>
            </a:r>
            <a:r>
              <a:rPr lang="en-US" altLang="zh-CN" sz="2600" i="1" baseline="-25000" dirty="0" smtClean="0"/>
              <a:t>2</a:t>
            </a:r>
            <a:r>
              <a:rPr lang="en-US" altLang="zh-CN" sz="2600" i="1" dirty="0" smtClean="0"/>
              <a:t>,…</a:t>
            </a:r>
            <a:r>
              <a:rPr lang="en-US" altLang="zh-CN" sz="2600" i="1" dirty="0" err="1" smtClean="0"/>
              <a:t>x</a:t>
            </a:r>
            <a:r>
              <a:rPr lang="en-US" altLang="zh-CN" sz="2600" i="1" baseline="-25000" dirty="0" err="1" smtClean="0"/>
              <a:t>n</a:t>
            </a:r>
            <a:r>
              <a:rPr lang="en-US" altLang="zh-CN" sz="2600" i="1" dirty="0" smtClean="0"/>
              <a:t>)</a:t>
            </a:r>
            <a:r>
              <a:rPr lang="en-US" altLang="zh-CN" sz="2600" i="1" baseline="-25000" dirty="0" smtClean="0"/>
              <a:t>t</a:t>
            </a:r>
            <a:r>
              <a:rPr lang="en-US" altLang="zh-CN" sz="2600" i="1" dirty="0" smtClean="0"/>
              <a:t> </a:t>
            </a:r>
            <a:r>
              <a:rPr lang="zh-CN" altLang="en-US" sz="2600" dirty="0" smtClean="0"/>
              <a:t>遵循伊藤过程，</a:t>
            </a:r>
            <a:endParaRPr lang="en-US" altLang="zh-CN" sz="2600" dirty="0" smtClean="0"/>
          </a:p>
          <a:p>
            <a:pPr>
              <a:lnSpc>
                <a:spcPct val="125000"/>
              </a:lnSpc>
            </a:pPr>
            <a:endParaRPr lang="en-US" altLang="zh-CN" sz="2600" dirty="0"/>
          </a:p>
          <a:p>
            <a:pPr>
              <a:lnSpc>
                <a:spcPct val="125000"/>
              </a:lnSpc>
            </a:pPr>
            <a:r>
              <a:rPr lang="zh-CN" altLang="en-US" sz="2600" dirty="0" smtClean="0"/>
              <a:t>则变量 </a:t>
            </a:r>
            <a:r>
              <a:rPr lang="en-US" altLang="zh-CN" sz="2600" i="1" dirty="0" err="1"/>
              <a:t>X</a:t>
            </a:r>
            <a:r>
              <a:rPr lang="en-US" altLang="zh-CN" sz="2600" i="1" baseline="-25000" dirty="0" err="1"/>
              <a:t>t</a:t>
            </a:r>
            <a:r>
              <a:rPr lang="en-US" altLang="zh-CN" sz="2600" dirty="0" smtClean="0"/>
              <a:t> </a:t>
            </a:r>
            <a:r>
              <a:rPr lang="zh-CN" altLang="en-US" sz="2600" dirty="0" smtClean="0"/>
              <a:t>和 </a:t>
            </a:r>
            <a:r>
              <a:rPr lang="en-US" altLang="zh-CN" sz="2600" dirty="0" smtClean="0"/>
              <a:t>t </a:t>
            </a:r>
            <a:r>
              <a:rPr lang="zh-CN" altLang="en-US" sz="2600" dirty="0" smtClean="0"/>
              <a:t>的函数 </a:t>
            </a:r>
            <a:r>
              <a:rPr lang="en-US" altLang="zh-CN" sz="2600" dirty="0" smtClean="0"/>
              <a:t>G </a:t>
            </a:r>
            <a:r>
              <a:rPr lang="zh-CN" altLang="en-US" sz="2600" dirty="0" smtClean="0"/>
              <a:t>将遵循如下过程：</a:t>
            </a:r>
            <a:endParaRPr lang="en-US" altLang="zh-CN" sz="2600" dirty="0" smtClean="0"/>
          </a:p>
          <a:p>
            <a:pPr>
              <a:lnSpc>
                <a:spcPct val="125000"/>
              </a:lnSpc>
            </a:pPr>
            <a:endParaRPr lang="en-US" altLang="zh-CN" sz="2600" dirty="0"/>
          </a:p>
          <a:p>
            <a:pPr>
              <a:lnSpc>
                <a:spcPct val="125000"/>
              </a:lnSpc>
            </a:pPr>
            <a:endParaRPr lang="en-US" altLang="zh-CN" sz="2600" dirty="0" smtClean="0"/>
          </a:p>
          <a:p>
            <a:pPr>
              <a:lnSpc>
                <a:spcPct val="125000"/>
              </a:lnSpc>
            </a:pPr>
            <a:endParaRPr lang="en-US" altLang="zh-CN" sz="2600" dirty="0"/>
          </a:p>
          <a:p>
            <a:pPr>
              <a:lnSpc>
                <a:spcPct val="125000"/>
              </a:lnSpc>
            </a:pPr>
            <a:endParaRPr lang="en-US" altLang="zh-CN" sz="2600" dirty="0"/>
          </a:p>
          <a:p>
            <a:endParaRPr lang="en-US" altLang="zh-CN" sz="2600" dirty="0" smtClean="0"/>
          </a:p>
          <a:p>
            <a:endParaRPr lang="en-US" altLang="zh-CN" sz="2600" dirty="0" smtClean="0"/>
          </a:p>
          <a:p>
            <a:pPr>
              <a:buNone/>
            </a:pPr>
            <a:r>
              <a:rPr lang="en-US" altLang="zh-CN" sz="2600" dirty="0" smtClean="0"/>
              <a:t>	</a:t>
            </a:r>
            <a:endParaRPr lang="zh-CN" altLang="en-US" sz="26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altLang="zh-CN">
              <a:solidFill>
                <a:srgbClr val="000000"/>
              </a:solidFill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262086"/>
              </p:ext>
            </p:extLst>
          </p:nvPr>
        </p:nvGraphicFramePr>
        <p:xfrm>
          <a:off x="389136" y="3284984"/>
          <a:ext cx="8775204" cy="1741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42" name="Equation" r:id="rId3" imgW="4991040" imgH="990360" progId="Equation.DSMT4">
                  <p:embed/>
                </p:oleObj>
              </mc:Choice>
              <mc:Fallback>
                <p:oleObj name="Equation" r:id="rId3" imgW="499104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136" y="3284984"/>
                        <a:ext cx="8775204" cy="174198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773052"/>
              </p:ext>
            </p:extLst>
          </p:nvPr>
        </p:nvGraphicFramePr>
        <p:xfrm>
          <a:off x="2038350" y="1725613"/>
          <a:ext cx="5068888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43" name="Equation" r:id="rId5" imgW="2184120" imgH="444240" progId="Equation.DSMT4">
                  <p:embed/>
                </p:oleObj>
              </mc:Choice>
              <mc:Fallback>
                <p:oleObj name="Equation" r:id="rId5" imgW="21841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1725613"/>
                        <a:ext cx="5068888" cy="103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22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运用：两个变量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84576"/>
          </a:xfrm>
        </p:spPr>
        <p:txBody>
          <a:bodyPr/>
          <a:lstStyle/>
          <a:p>
            <a:r>
              <a:rPr lang="zh-CN" altLang="en-US" dirty="0" smtClean="0"/>
              <a:t>假设</a:t>
            </a:r>
            <a:r>
              <a:rPr lang="en-US" altLang="zh-CN" dirty="0" smtClean="0"/>
              <a:t>X</a:t>
            </a:r>
            <a:r>
              <a:rPr lang="zh-CN" altLang="en-US" dirty="0" smtClean="0"/>
              <a:t>与</a:t>
            </a:r>
            <a:r>
              <a:rPr lang="en-US" altLang="zh-CN" dirty="0" smtClean="0"/>
              <a:t>Y</a:t>
            </a:r>
            <a:r>
              <a:rPr lang="zh-CN" altLang="en-US" dirty="0" smtClean="0"/>
              <a:t>分别服从伊藤过程，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则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46</a:t>
            </a:fld>
            <a:endParaRPr lang="zh-CN" alt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160960"/>
              </p:ext>
            </p:extLst>
          </p:nvPr>
        </p:nvGraphicFramePr>
        <p:xfrm>
          <a:off x="2771800" y="1916832"/>
          <a:ext cx="3342354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6" name="Equation" r:id="rId3" imgW="1726920" imgH="482400" progId="Equation.DSMT4">
                  <p:embed/>
                </p:oleObj>
              </mc:Choice>
              <mc:Fallback>
                <p:oleObj name="Equation" r:id="rId3" imgW="17269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1916832"/>
                        <a:ext cx="3342354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048734"/>
              </p:ext>
            </p:extLst>
          </p:nvPr>
        </p:nvGraphicFramePr>
        <p:xfrm>
          <a:off x="2123728" y="3789040"/>
          <a:ext cx="4609728" cy="620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7" name="Equation" r:id="rId5" imgW="2095200" imgH="279360" progId="Equation.DSMT4">
                  <p:embed/>
                </p:oleObj>
              </mc:Choice>
              <mc:Fallback>
                <p:oleObj name="Equation" r:id="rId5" imgW="2095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789040"/>
                        <a:ext cx="4609728" cy="6207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691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333375"/>
            <a:ext cx="5261892" cy="1081088"/>
          </a:xfrm>
        </p:spPr>
        <p:txBody>
          <a:bodyPr/>
          <a:lstStyle/>
          <a:p>
            <a:pPr marL="53975" eaLnBrk="1" hangingPunct="1"/>
            <a:r>
              <a:rPr lang="en-US" altLang="zh-CN" dirty="0">
                <a:solidFill>
                  <a:srgbClr val="0044AC"/>
                </a:solidFill>
              </a:rPr>
              <a:t>Any Questions</a:t>
            </a:r>
            <a:r>
              <a:rPr lang="zh-CN" altLang="en-US" dirty="0">
                <a:solidFill>
                  <a:srgbClr val="0044AC"/>
                </a:solidFill>
              </a:rPr>
              <a:t>？</a:t>
            </a:r>
            <a:br>
              <a:rPr lang="zh-CN" altLang="en-US" dirty="0">
                <a:solidFill>
                  <a:srgbClr val="0044AC"/>
                </a:solidFill>
              </a:rPr>
            </a:br>
            <a:endParaRPr lang="zh-CN" altLang="en-US" dirty="0" smtClean="0">
              <a:solidFill>
                <a:srgbClr val="0044AC"/>
              </a:solidFill>
            </a:endParaRPr>
          </a:p>
        </p:txBody>
      </p:sp>
      <p:pic>
        <p:nvPicPr>
          <p:cNvPr id="454660" name="Picture 4" descr="3-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59832" y="2060848"/>
            <a:ext cx="2448272" cy="2895154"/>
          </a:xfrm>
          <a:noFill/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9A62E2-3D68-4DE0-A501-C368B7F2D81E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99792" y="6381327"/>
            <a:ext cx="3888432" cy="340147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Copyright ©2014 Zhenlong Zheng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2B108-31DF-4FE0-8872-C4A8491C00B8}" type="slidenum">
              <a:rPr lang="en-US" altLang="zh-CN" smtClean="0"/>
              <a:pPr>
                <a:defRPr/>
              </a:pPr>
              <a:t>47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114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68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4375" y="0"/>
            <a:ext cx="7786688" cy="6858000"/>
          </a:xfrm>
        </p:spPr>
      </p:pic>
      <p:sp>
        <p:nvSpPr>
          <p:cNvPr id="284675" name="TextBox 2"/>
          <p:cNvSpPr txBox="1">
            <a:spLocks noChangeArrowheads="1"/>
          </p:cNvSpPr>
          <p:nvPr/>
        </p:nvSpPr>
        <p:spPr bwMode="auto">
          <a:xfrm>
            <a:off x="2143125" y="4000500"/>
            <a:ext cx="4857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ea typeface="华文细黑" pitchFamily="2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DD6849-65F1-4F0A-9345-55E899601A6F}" type="datetime10">
              <a:rPr lang="zh-CN" altLang="en-US" smtClean="0"/>
              <a:t>19:53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Copyright ©2014 Zhenlong Zheng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DCDCA-3447-49FF-AF70-0CFC8C343134}" type="slidenum">
              <a:rPr lang="en-US" altLang="zh-CN" smtClean="0"/>
              <a:pPr>
                <a:defRPr/>
              </a:pPr>
              <a:t>48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55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55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55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Markov Processes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In a Markov process future movements in a variable </a:t>
            </a:r>
            <a:r>
              <a:rPr lang="en-US" altLang="zh-CN" dirty="0" smtClean="0">
                <a:solidFill>
                  <a:srgbClr val="FF0000"/>
                </a:solidFill>
                <a:latin typeface="Adobe Jenson Pro" pitchFamily="18" charset="0"/>
                <a:ea typeface="宋体" pitchFamily="2" charset="-122"/>
              </a:rPr>
              <a:t>depend only on where we are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, not the history  of how we got where we are.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CN" dirty="0" smtClean="0">
              <a:latin typeface="Adobe Jenson Pro" pitchFamily="18" charset="0"/>
              <a:ea typeface="宋体" pitchFamily="2" charset="-122"/>
            </a:endParaRPr>
          </a:p>
          <a:p>
            <a:pPr eaLnBrk="1" hangingPunct="1"/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We will assume  that stock prices follow Markov processes.</a:t>
            </a:r>
          </a:p>
          <a:p>
            <a:pPr eaLnBrk="1" hangingPunct="1"/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3C9F81-CC9B-40C3-B135-26995067F681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242601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sz="4000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Weak-Form Market Efficiency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7848674" cy="454342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The assertion is that it is impossible  to produce consistently superior returns with a trading rule based on the past history of stock prices. In other words technical analysis does not work.</a:t>
            </a:r>
          </a:p>
          <a:p>
            <a:pPr eaLnBrk="1" hangingPunct="1"/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A Markov process for stock prices is clearly consistent with weak-form market efficiency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3388C-2E5B-406A-B1D9-3D3989A018AC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21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8259762" cy="1143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Example of a Discrete Time Continuous Variable  Model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2127250"/>
            <a:ext cx="7759700" cy="3830638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A stock price follows a Markov process, and is currently at $40.</a:t>
            </a:r>
          </a:p>
          <a:p>
            <a:pPr eaLnBrk="1" hangingPunct="1"/>
            <a:r>
              <a:rPr lang="en-US" altLang="zh-CN" dirty="0">
                <a:latin typeface="Adobe Jenson Pro" pitchFamily="18" charset="0"/>
                <a:ea typeface="宋体" pitchFamily="2" charset="-122"/>
              </a:rPr>
              <a:t>At the end of 1 year it is considered that it will have a normal probability distribution 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with </a:t>
            </a:r>
            <a:r>
              <a:rPr lang="en-US" altLang="zh-CN" dirty="0">
                <a:latin typeface="Adobe Jenson Pro" pitchFamily="18" charset="0"/>
                <a:ea typeface="宋体" pitchFamily="2" charset="-122"/>
              </a:rPr>
              <a:t>mean $40 and standard deviation $10</a:t>
            </a:r>
            <a:endParaRPr lang="en-US" altLang="zh-CN" dirty="0" smtClean="0">
              <a:latin typeface="Adobe Jenson Pro" pitchFamily="18" charset="0"/>
              <a:ea typeface="宋体" pitchFamily="2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EBF156-32B0-4DCF-9A61-86A7348A2691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599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1300"/>
            <a:ext cx="7772400" cy="1143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sz="4000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71601" y="1484784"/>
                <a:ext cx="7200850" cy="4249266"/>
              </a:xfrm>
              <a:noFill/>
            </p:spPr>
            <p:txBody>
              <a:bodyPr lIns="92075" tIns="46038" rIns="92075" bIns="46038"/>
              <a:lstStyle/>
              <a:p>
                <a:pPr eaLnBrk="1" hangingPunct="1">
                  <a:buFont typeface="Wingdings" pitchFamily="2" charset="2"/>
                  <a:buChar char="l"/>
                </a:pPr>
                <a:r>
                  <a:rPr lang="en-US" altLang="zh-CN" dirty="0" smtClean="0">
                    <a:latin typeface="+mn-lt"/>
                    <a:ea typeface="宋体" pitchFamily="2" charset="-122"/>
                  </a:rPr>
                  <a:t>What is the probability distribution of the stock price at the end of 2 years	</a:t>
                </a:r>
              </a:p>
              <a:p>
                <a:pPr lvl="1" eaLnBrk="1" hangingPunct="1"/>
                <a:r>
                  <a:rPr lang="en-US" altLang="zh-CN" dirty="0" smtClean="0">
                    <a:latin typeface="+mn-lt"/>
                    <a:ea typeface="宋体" pitchFamily="2" charset="-122"/>
                  </a:rPr>
                  <a:t>½ years?					</a:t>
                </a:r>
              </a:p>
              <a:p>
                <a:pPr lvl="1" eaLnBrk="1" hangingPunct="1"/>
                <a:r>
                  <a:rPr lang="en-US" altLang="zh-CN" dirty="0" smtClean="0">
                    <a:latin typeface="+mn-lt"/>
                    <a:ea typeface="宋体" pitchFamily="2" charset="-122"/>
                  </a:rPr>
                  <a:t>¼ years?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altLang="zh-CN" i="1" dirty="0" smtClean="0">
                    <a:latin typeface="+mn-lt"/>
                    <a:ea typeface="宋体" pitchFamily="2" charset="-122"/>
                  </a:rPr>
                  <a:t> </a:t>
                </a:r>
                <a:r>
                  <a:rPr lang="en-US" altLang="zh-CN" dirty="0" smtClean="0">
                    <a:latin typeface="+mn-lt"/>
                    <a:ea typeface="宋体" pitchFamily="2" charset="-122"/>
                  </a:rPr>
                  <a:t>years?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zh-CN" dirty="0" smtClean="0">
                    <a:latin typeface="+mn-lt"/>
                    <a:ea typeface="宋体" pitchFamily="2" charset="-122"/>
                  </a:rPr>
                  <a:t>  Taking limits  we have defined a continuous variable, continuous time  process</a:t>
                </a:r>
              </a:p>
            </p:txBody>
          </p:sp>
        </mc:Choice>
        <mc:Fallback xmlns="">
          <p:sp>
            <p:nvSpPr>
              <p:cNvPr id="317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71601" y="1484784"/>
                <a:ext cx="7200850" cy="4249266"/>
              </a:xfrm>
              <a:blipFill rotWithShape="1">
                <a:blip r:embed="rId3"/>
                <a:stretch>
                  <a:fillRect l="-677" t="-18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37A534-9EEF-475F-BE62-E2F1F64FCEFC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986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39825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sz="4000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Variances &amp; Standard Deviations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1350" y="1844823"/>
            <a:ext cx="8005763" cy="4111477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zh-CN" dirty="0" smtClean="0">
                <a:latin typeface="+mn-lt"/>
                <a:ea typeface="宋体" pitchFamily="2" charset="-122"/>
              </a:rPr>
              <a:t>In Markov processes changes in successive periods of time are </a:t>
            </a:r>
            <a:r>
              <a:rPr lang="en-US" altLang="zh-CN" dirty="0" smtClean="0">
                <a:solidFill>
                  <a:srgbClr val="FF0000"/>
                </a:solidFill>
                <a:latin typeface="+mn-lt"/>
                <a:ea typeface="宋体" pitchFamily="2" charset="-122"/>
              </a:rPr>
              <a:t>independent</a:t>
            </a:r>
          </a:p>
          <a:p>
            <a:pPr eaLnBrk="1" hangingPunct="1"/>
            <a:r>
              <a:rPr lang="en-US" altLang="zh-CN" dirty="0" smtClean="0">
                <a:latin typeface="+mn-lt"/>
                <a:ea typeface="宋体" pitchFamily="2" charset="-122"/>
              </a:rPr>
              <a:t>This means that variances are additive</a:t>
            </a:r>
          </a:p>
          <a:p>
            <a:pPr eaLnBrk="1" hangingPunct="1"/>
            <a:r>
              <a:rPr lang="en-US" altLang="zh-CN" dirty="0" smtClean="0">
                <a:latin typeface="+mn-lt"/>
                <a:ea typeface="宋体" pitchFamily="2" charset="-122"/>
              </a:rPr>
              <a:t>Standard deviations are not additive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F3EE1F-609B-4899-9F6D-161120538EE3}" type="datetime10">
              <a:rPr lang="zh-CN" altLang="en-US" smtClean="0">
                <a:solidFill>
                  <a:srgbClr val="000000"/>
                </a:solidFill>
              </a:rPr>
              <a:t>19:53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©2014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691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主题1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15682</TotalTime>
  <Words>1940</Words>
  <Application>Microsoft Office PowerPoint</Application>
  <PresentationFormat>全屏显示(4:3)</PresentationFormat>
  <Paragraphs>393</Paragraphs>
  <Slides>48</Slides>
  <Notes>38</Notes>
  <HiddenSlides>0</HiddenSlides>
  <MMClips>0</MMClips>
  <ScaleCrop>false</ScaleCrop>
  <HeadingPairs>
    <vt:vector size="6" baseType="variant">
      <vt:variant>
        <vt:lpstr>主题</vt:lpstr>
      </vt:variant>
      <vt:variant>
        <vt:i4>22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48</vt:i4>
      </vt:variant>
    </vt:vector>
  </HeadingPairs>
  <TitlesOfParts>
    <vt:vector size="74" baseType="lpstr">
      <vt:lpstr>Edge</vt:lpstr>
      <vt:lpstr>1_Edge</vt:lpstr>
      <vt:lpstr>2_Edge</vt:lpstr>
      <vt:lpstr>3_Edge</vt:lpstr>
      <vt:lpstr>4_Edge</vt:lpstr>
      <vt:lpstr>5_Edge</vt:lpstr>
      <vt:lpstr>6_Edge</vt:lpstr>
      <vt:lpstr>8_Edge</vt:lpstr>
      <vt:lpstr>7_Edge</vt:lpstr>
      <vt:lpstr>9_Edge</vt:lpstr>
      <vt:lpstr>10_Edge</vt:lpstr>
      <vt:lpstr>11_Edge</vt:lpstr>
      <vt:lpstr>主题1</vt:lpstr>
      <vt:lpstr>12_Edge</vt:lpstr>
      <vt:lpstr>13_Edge</vt:lpstr>
      <vt:lpstr>14_Edge</vt:lpstr>
      <vt:lpstr>15_Edge</vt:lpstr>
      <vt:lpstr>16_Edge</vt:lpstr>
      <vt:lpstr>17_Edge</vt:lpstr>
      <vt:lpstr>18_Edge</vt:lpstr>
      <vt:lpstr>19_Edge</vt:lpstr>
      <vt:lpstr>20_Edge</vt:lpstr>
      <vt:lpstr>Equation</vt:lpstr>
      <vt:lpstr>MathType 6.0 Equation</vt:lpstr>
      <vt:lpstr>Document</vt:lpstr>
      <vt:lpstr>公式</vt:lpstr>
      <vt:lpstr>Chapter 14 Wiener Processes  and Itô’s Lemma  </vt:lpstr>
      <vt:lpstr>Stochastic Processes</vt:lpstr>
      <vt:lpstr>Categorization of Stochastic Processes</vt:lpstr>
      <vt:lpstr>Modeling Stock Prices</vt:lpstr>
      <vt:lpstr>Markov Processes</vt:lpstr>
      <vt:lpstr>Weak-Form Market Efficiency</vt:lpstr>
      <vt:lpstr>Example of a Discrete Time Continuous Variable  Model</vt:lpstr>
      <vt:lpstr>Questions</vt:lpstr>
      <vt:lpstr>Variances &amp; Standard Deviations</vt:lpstr>
      <vt:lpstr>Variances &amp; Standard Deviations (continued)</vt:lpstr>
      <vt:lpstr>A Wiener Process (Brownian Motion)</vt:lpstr>
      <vt:lpstr>Properties of a Wiener Process</vt:lpstr>
      <vt:lpstr>Taking Limits . . .</vt:lpstr>
      <vt:lpstr>标准布朗运动（维纳过程）</vt:lpstr>
      <vt:lpstr>标准布朗运动的简易表达式</vt:lpstr>
      <vt:lpstr>Generalized Wiener Processes</vt:lpstr>
      <vt:lpstr>Generalized Wiener Processes (continued)</vt:lpstr>
      <vt:lpstr>Generalized Wiener Processes (continued)</vt:lpstr>
      <vt:lpstr>The Example Revisited</vt:lpstr>
      <vt:lpstr>Why       ?(1)</vt:lpstr>
      <vt:lpstr>Why       ?(2)</vt:lpstr>
      <vt:lpstr>Why       ?(3)</vt:lpstr>
      <vt:lpstr>Why       ?(4)</vt:lpstr>
      <vt:lpstr>Sample path(a=0.2 per year,b2=1.0 per year)</vt:lpstr>
      <vt:lpstr>Forecast using generalized Brownian Motion</vt:lpstr>
      <vt:lpstr>Why a Generalized Wiener Processes not Appropriate for Stocks</vt:lpstr>
      <vt:lpstr>  Ito Process </vt:lpstr>
      <vt:lpstr>An Ito Process for Stock Prices</vt:lpstr>
      <vt:lpstr>Monte Carlo Simulation</vt:lpstr>
      <vt:lpstr>Monte Carlo Simulation – Sampling one Path (See Table 13.1, page 289)</vt:lpstr>
      <vt:lpstr>Correlated Wiener Processes</vt:lpstr>
      <vt:lpstr>金融中常见的单因子SDE</vt:lpstr>
      <vt:lpstr>PowerPoint 演示文稿</vt:lpstr>
      <vt:lpstr>Itô-Doeblin Lemma </vt:lpstr>
      <vt:lpstr>Taylor Series Expansion</vt:lpstr>
      <vt:lpstr>Ignoring Terms of Higher Order Than Dt</vt:lpstr>
      <vt:lpstr>Substituting for Dt</vt:lpstr>
      <vt:lpstr>The ε^2 ∆t Term</vt:lpstr>
      <vt:lpstr>Taking Limits</vt:lpstr>
      <vt:lpstr>应用1：衍生品价格所服从的随机过程</vt:lpstr>
      <vt:lpstr>应用2 ： F 所遵循的随机过程</vt:lpstr>
      <vt:lpstr>应用3 ： ln S 所遵循的随机过程</vt:lpstr>
      <vt:lpstr>课后阅读：Multidimensional Itô-Doeblin Lemma</vt:lpstr>
      <vt:lpstr>拓展1：单变量多个随机源</vt:lpstr>
      <vt:lpstr>拓展2：n变量m个随机源</vt:lpstr>
      <vt:lpstr>运用：两个变量</vt:lpstr>
      <vt:lpstr>Any Questions？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风险管理 Risk Management</dc:title>
  <dc:creator>aronge</dc:creator>
  <cp:lastModifiedBy>ZZL</cp:lastModifiedBy>
  <cp:revision>835</cp:revision>
  <cp:lastPrinted>2013-09-30T01:25:11Z</cp:lastPrinted>
  <dcterms:created xsi:type="dcterms:W3CDTF">2007-10-06T10:41:32Z</dcterms:created>
  <dcterms:modified xsi:type="dcterms:W3CDTF">2014-09-28T12:11:12Z</dcterms:modified>
</cp:coreProperties>
</file>