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 id="2147492122" r:id="rId2"/>
    <p:sldMasterId id="2147492135" r:id="rId3"/>
    <p:sldMasterId id="2147492148" r:id="rId4"/>
  </p:sldMasterIdLst>
  <p:notesMasterIdLst>
    <p:notesMasterId r:id="rId33"/>
  </p:notesMasterIdLst>
  <p:handoutMasterIdLst>
    <p:handoutMasterId r:id="rId34"/>
  </p:handoutMasterIdLst>
  <p:sldIdLst>
    <p:sldId id="2363" r:id="rId5"/>
    <p:sldId id="2947" r:id="rId6"/>
    <p:sldId id="2948" r:id="rId7"/>
    <p:sldId id="2949" r:id="rId8"/>
    <p:sldId id="2950" r:id="rId9"/>
    <p:sldId id="2951" r:id="rId10"/>
    <p:sldId id="2952" r:id="rId11"/>
    <p:sldId id="2953" r:id="rId12"/>
    <p:sldId id="2954" r:id="rId13"/>
    <p:sldId id="2955" r:id="rId14"/>
    <p:sldId id="2956" r:id="rId15"/>
    <p:sldId id="2957" r:id="rId16"/>
    <p:sldId id="2958" r:id="rId17"/>
    <p:sldId id="2959" r:id="rId18"/>
    <p:sldId id="2960" r:id="rId19"/>
    <p:sldId id="2961" r:id="rId20"/>
    <p:sldId id="2962" r:id="rId21"/>
    <p:sldId id="2963" r:id="rId22"/>
    <p:sldId id="2964" r:id="rId23"/>
    <p:sldId id="2965" r:id="rId24"/>
    <p:sldId id="2966" r:id="rId25"/>
    <p:sldId id="2967" r:id="rId26"/>
    <p:sldId id="2968" r:id="rId27"/>
    <p:sldId id="2969" r:id="rId28"/>
    <p:sldId id="2970" r:id="rId29"/>
    <p:sldId id="2971" r:id="rId30"/>
    <p:sldId id="2509" r:id="rId31"/>
    <p:sldId id="580" r:id="rId32"/>
  </p:sldIdLst>
  <p:sldSz cx="9144000" cy="6858000" type="screen4x3"/>
  <p:notesSz cx="7099300" cy="10234613"/>
  <p:defaultTextStyle>
    <a:defPPr>
      <a:defRPr lang="zh-CN"/>
    </a:defPPr>
    <a:lvl1pPr algn="l" rtl="0" fontAlgn="base">
      <a:spcBef>
        <a:spcPct val="0"/>
      </a:spcBef>
      <a:spcAft>
        <a:spcPct val="0"/>
      </a:spcAft>
      <a:defRPr kern="1200">
        <a:solidFill>
          <a:schemeClr val="tx1"/>
        </a:solidFill>
        <a:latin typeface="Tahoma" pitchFamily="34" charset="0"/>
        <a:ea typeface="宋体" charset="-122"/>
        <a:cs typeface="+mn-cs"/>
      </a:defRPr>
    </a:lvl1pPr>
    <a:lvl2pPr marL="457200" algn="l" rtl="0" fontAlgn="base">
      <a:spcBef>
        <a:spcPct val="0"/>
      </a:spcBef>
      <a:spcAft>
        <a:spcPct val="0"/>
      </a:spcAft>
      <a:defRPr kern="1200">
        <a:solidFill>
          <a:schemeClr val="tx1"/>
        </a:solidFill>
        <a:latin typeface="Tahoma" pitchFamily="34" charset="0"/>
        <a:ea typeface="宋体" charset="-122"/>
        <a:cs typeface="+mn-cs"/>
      </a:defRPr>
    </a:lvl2pPr>
    <a:lvl3pPr marL="914400" algn="l" rtl="0" fontAlgn="base">
      <a:spcBef>
        <a:spcPct val="0"/>
      </a:spcBef>
      <a:spcAft>
        <a:spcPct val="0"/>
      </a:spcAft>
      <a:defRPr kern="1200">
        <a:solidFill>
          <a:schemeClr val="tx1"/>
        </a:solidFill>
        <a:latin typeface="Tahoma" pitchFamily="34" charset="0"/>
        <a:ea typeface="宋体" charset="-122"/>
        <a:cs typeface="+mn-cs"/>
      </a:defRPr>
    </a:lvl3pPr>
    <a:lvl4pPr marL="1371600" algn="l" rtl="0" fontAlgn="base">
      <a:spcBef>
        <a:spcPct val="0"/>
      </a:spcBef>
      <a:spcAft>
        <a:spcPct val="0"/>
      </a:spcAft>
      <a:defRPr kern="1200">
        <a:solidFill>
          <a:schemeClr val="tx1"/>
        </a:solidFill>
        <a:latin typeface="Tahoma" pitchFamily="34" charset="0"/>
        <a:ea typeface="宋体" charset="-122"/>
        <a:cs typeface="+mn-cs"/>
      </a:defRPr>
    </a:lvl4pPr>
    <a:lvl5pPr marL="1828800" algn="l" rtl="0" fontAlgn="base">
      <a:spcBef>
        <a:spcPct val="0"/>
      </a:spcBef>
      <a:spcAft>
        <a:spcPct val="0"/>
      </a:spcAft>
      <a:defRPr kern="1200">
        <a:solidFill>
          <a:schemeClr val="tx1"/>
        </a:solidFill>
        <a:latin typeface="Tahoma" pitchFamily="34" charset="0"/>
        <a:ea typeface="宋体" charset="-122"/>
        <a:cs typeface="+mn-cs"/>
      </a:defRPr>
    </a:lvl5pPr>
    <a:lvl6pPr marL="2286000" algn="l" defTabSz="914400" rtl="0" eaLnBrk="1" latinLnBrk="0" hangingPunct="1">
      <a:defRPr kern="1200">
        <a:solidFill>
          <a:schemeClr val="tx1"/>
        </a:solidFill>
        <a:latin typeface="Tahoma" pitchFamily="34" charset="0"/>
        <a:ea typeface="宋体" charset="-122"/>
        <a:cs typeface="+mn-cs"/>
      </a:defRPr>
    </a:lvl6pPr>
    <a:lvl7pPr marL="2743200" algn="l" defTabSz="914400" rtl="0" eaLnBrk="1" latinLnBrk="0" hangingPunct="1">
      <a:defRPr kern="1200">
        <a:solidFill>
          <a:schemeClr val="tx1"/>
        </a:solidFill>
        <a:latin typeface="Tahoma" pitchFamily="34" charset="0"/>
        <a:ea typeface="宋体" charset="-122"/>
        <a:cs typeface="+mn-cs"/>
      </a:defRPr>
    </a:lvl7pPr>
    <a:lvl8pPr marL="3200400" algn="l" defTabSz="914400" rtl="0" eaLnBrk="1" latinLnBrk="0" hangingPunct="1">
      <a:defRPr kern="1200">
        <a:solidFill>
          <a:schemeClr val="tx1"/>
        </a:solidFill>
        <a:latin typeface="Tahoma" pitchFamily="34" charset="0"/>
        <a:ea typeface="宋体" charset="-122"/>
        <a:cs typeface="+mn-cs"/>
      </a:defRPr>
    </a:lvl8pPr>
    <a:lvl9pPr marL="3657600" algn="l" defTabSz="914400" rtl="0" eaLnBrk="1" latinLnBrk="0" hangingPunct="1">
      <a:defRPr kern="1200">
        <a:solidFill>
          <a:schemeClr val="tx1"/>
        </a:solidFill>
        <a:latin typeface="Tahoma" pitchFamily="34" charset="0"/>
        <a:ea typeface="宋体"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ronge" initials="Arong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0202"/>
    <a:srgbClr val="F92F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8B1032C-EA38-4F05-BA0D-38AFFFC7BED3}" styleName="浅色样式 3 - 强调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2606" autoAdjust="0"/>
    <p:restoredTop sz="99875" autoAdjust="0"/>
  </p:normalViewPr>
  <p:slideViewPr>
    <p:cSldViewPr>
      <p:cViewPr>
        <p:scale>
          <a:sx n="60" d="100"/>
          <a:sy n="60" d="100"/>
        </p:scale>
        <p:origin x="-3084" y="-1260"/>
      </p:cViewPr>
      <p:guideLst>
        <p:guide orient="horz" pos="2160"/>
        <p:guide pos="2880"/>
      </p:guideLst>
    </p:cSldViewPr>
  </p:slideViewPr>
  <p:outlineViewPr>
    <p:cViewPr>
      <p:scale>
        <a:sx n="33" d="100"/>
        <a:sy n="33" d="100"/>
      </p:scale>
      <p:origin x="0" y="22541"/>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2" y="1"/>
            <a:ext cx="3076575" cy="511175"/>
          </a:xfrm>
          <a:prstGeom prst="rect">
            <a:avLst/>
          </a:prstGeom>
        </p:spPr>
        <p:txBody>
          <a:bodyPr vert="horz" lIns="99035" tIns="49517" rIns="99035" bIns="49517" rtlCol="0"/>
          <a:lstStyle>
            <a:lvl1pPr algn="l">
              <a:defRPr sz="1300">
                <a:ea typeface="华文细黑" pitchFamily="2" charset="-122"/>
              </a:defRPr>
            </a:lvl1pPr>
          </a:lstStyle>
          <a:p>
            <a:pPr>
              <a:defRPr/>
            </a:pPr>
            <a:endParaRPr lang="zh-CN" altLang="en-US"/>
          </a:p>
        </p:txBody>
      </p:sp>
      <p:sp>
        <p:nvSpPr>
          <p:cNvPr id="3" name="日期占位符 2"/>
          <p:cNvSpPr>
            <a:spLocks noGrp="1"/>
          </p:cNvSpPr>
          <p:nvPr>
            <p:ph type="dt" sz="quarter" idx="1"/>
          </p:nvPr>
        </p:nvSpPr>
        <p:spPr>
          <a:xfrm>
            <a:off x="4021139" y="1"/>
            <a:ext cx="3076575" cy="511175"/>
          </a:xfrm>
          <a:prstGeom prst="rect">
            <a:avLst/>
          </a:prstGeom>
        </p:spPr>
        <p:txBody>
          <a:bodyPr vert="horz" lIns="99035" tIns="49517" rIns="99035" bIns="49517" rtlCol="0"/>
          <a:lstStyle>
            <a:lvl1pPr algn="r">
              <a:defRPr sz="1300">
                <a:ea typeface="华文细黑" pitchFamily="2" charset="-122"/>
              </a:defRPr>
            </a:lvl1pPr>
          </a:lstStyle>
          <a:p>
            <a:pPr>
              <a:defRPr/>
            </a:pPr>
            <a:endParaRPr lang="zh-CN" altLang="en-US"/>
          </a:p>
        </p:txBody>
      </p:sp>
      <p:sp>
        <p:nvSpPr>
          <p:cNvPr id="4" name="页脚占位符 3"/>
          <p:cNvSpPr>
            <a:spLocks noGrp="1"/>
          </p:cNvSpPr>
          <p:nvPr>
            <p:ph type="ftr" sz="quarter" idx="2"/>
          </p:nvPr>
        </p:nvSpPr>
        <p:spPr>
          <a:xfrm>
            <a:off x="2" y="9721851"/>
            <a:ext cx="3076575" cy="511175"/>
          </a:xfrm>
          <a:prstGeom prst="rect">
            <a:avLst/>
          </a:prstGeom>
        </p:spPr>
        <p:txBody>
          <a:bodyPr vert="horz" lIns="99035" tIns="49517" rIns="99035" bIns="49517" rtlCol="0" anchor="b"/>
          <a:lstStyle>
            <a:lvl1pPr algn="l">
              <a:defRPr sz="1300">
                <a:ea typeface="华文细黑" pitchFamily="2" charset="-122"/>
              </a:defRPr>
            </a:lvl1pPr>
          </a:lstStyle>
          <a:p>
            <a:pPr>
              <a:defRPr/>
            </a:pPr>
            <a:endParaRPr lang="zh-CN" altLang="en-US"/>
          </a:p>
        </p:txBody>
      </p:sp>
      <p:sp>
        <p:nvSpPr>
          <p:cNvPr id="5" name="灯片编号占位符 4"/>
          <p:cNvSpPr>
            <a:spLocks noGrp="1"/>
          </p:cNvSpPr>
          <p:nvPr>
            <p:ph type="sldNum" sz="quarter" idx="3"/>
          </p:nvPr>
        </p:nvSpPr>
        <p:spPr>
          <a:xfrm>
            <a:off x="4021139" y="9721851"/>
            <a:ext cx="3076575" cy="511175"/>
          </a:xfrm>
          <a:prstGeom prst="rect">
            <a:avLst/>
          </a:prstGeom>
        </p:spPr>
        <p:txBody>
          <a:bodyPr vert="horz" lIns="99035" tIns="49517" rIns="99035" bIns="49517" rtlCol="0" anchor="b"/>
          <a:lstStyle>
            <a:lvl1pPr algn="r">
              <a:defRPr sz="1300">
                <a:ea typeface="华文细黑" pitchFamily="2" charset="-122"/>
              </a:defRPr>
            </a:lvl1pPr>
          </a:lstStyle>
          <a:p>
            <a:pPr>
              <a:defRPr/>
            </a:pPr>
            <a:fld id="{A3B4F7A7-087A-4BD8-8229-0CE789C129B6}" type="slidenum">
              <a:rPr lang="zh-CN" altLang="en-US"/>
              <a:pPr>
                <a:defRPr/>
              </a:pPr>
              <a:t>‹#›</a:t>
            </a:fld>
            <a:endParaRPr lang="zh-CN" altLang="en-US"/>
          </a:p>
        </p:txBody>
      </p:sp>
    </p:spTree>
    <p:extLst>
      <p:ext uri="{BB962C8B-B14F-4D97-AF65-F5344CB8AC3E}">
        <p14:creationId xmlns:p14="http://schemas.microsoft.com/office/powerpoint/2010/main" val="1181318590"/>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2" y="1"/>
            <a:ext cx="3076575" cy="511175"/>
          </a:xfrm>
          <a:prstGeom prst="rect">
            <a:avLst/>
          </a:prstGeom>
        </p:spPr>
        <p:txBody>
          <a:bodyPr vert="horz" lIns="99035" tIns="49517" rIns="99035" bIns="49517" rtlCol="0"/>
          <a:lstStyle>
            <a:lvl1pPr algn="l" fontAlgn="auto">
              <a:spcBef>
                <a:spcPts val="0"/>
              </a:spcBef>
              <a:spcAft>
                <a:spcPts val="0"/>
              </a:spcAft>
              <a:defRPr sz="1300">
                <a:latin typeface="+mn-lt"/>
                <a:ea typeface="+mn-ea"/>
              </a:defRPr>
            </a:lvl1pPr>
          </a:lstStyle>
          <a:p>
            <a:pPr>
              <a:defRPr/>
            </a:pPr>
            <a:endParaRPr lang="zh-CN" altLang="en-US"/>
          </a:p>
        </p:txBody>
      </p:sp>
      <p:sp>
        <p:nvSpPr>
          <p:cNvPr id="3" name="日期占位符 2"/>
          <p:cNvSpPr>
            <a:spLocks noGrp="1"/>
          </p:cNvSpPr>
          <p:nvPr>
            <p:ph type="dt" idx="1"/>
          </p:nvPr>
        </p:nvSpPr>
        <p:spPr>
          <a:xfrm>
            <a:off x="4021139" y="1"/>
            <a:ext cx="3076575" cy="511175"/>
          </a:xfrm>
          <a:prstGeom prst="rect">
            <a:avLst/>
          </a:prstGeom>
        </p:spPr>
        <p:txBody>
          <a:bodyPr vert="horz" lIns="99035" tIns="49517" rIns="99035" bIns="49517" rtlCol="0"/>
          <a:lstStyle>
            <a:lvl1pPr algn="r" fontAlgn="auto">
              <a:spcBef>
                <a:spcPts val="0"/>
              </a:spcBef>
              <a:spcAft>
                <a:spcPts val="0"/>
              </a:spcAft>
              <a:defRPr sz="1300">
                <a:latin typeface="+mn-lt"/>
                <a:ea typeface="+mn-ea"/>
              </a:defRPr>
            </a:lvl1pPr>
          </a:lstStyle>
          <a:p>
            <a:pPr>
              <a:defRPr/>
            </a:pPr>
            <a:endParaRPr lang="zh-CN" altLang="en-US"/>
          </a:p>
        </p:txBody>
      </p:sp>
      <p:sp>
        <p:nvSpPr>
          <p:cNvPr id="4" name="幻灯片图像占位符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35" tIns="49517" rIns="99035" bIns="49517" rtlCol="0" anchor="ctr"/>
          <a:lstStyle/>
          <a:p>
            <a:pPr lvl="0"/>
            <a:endParaRPr lang="zh-CN" altLang="en-US" noProof="0" smtClean="0"/>
          </a:p>
        </p:txBody>
      </p:sp>
      <p:sp>
        <p:nvSpPr>
          <p:cNvPr id="5" name="备注占位符 4"/>
          <p:cNvSpPr>
            <a:spLocks noGrp="1"/>
          </p:cNvSpPr>
          <p:nvPr>
            <p:ph type="body" sz="quarter" idx="3"/>
          </p:nvPr>
        </p:nvSpPr>
        <p:spPr>
          <a:xfrm>
            <a:off x="709614" y="4860925"/>
            <a:ext cx="5680075" cy="4605338"/>
          </a:xfrm>
          <a:prstGeom prst="rect">
            <a:avLst/>
          </a:prstGeom>
        </p:spPr>
        <p:txBody>
          <a:bodyPr vert="horz" lIns="99035" tIns="49517" rIns="99035" bIns="49517"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2" y="9721851"/>
            <a:ext cx="3076575" cy="511175"/>
          </a:xfrm>
          <a:prstGeom prst="rect">
            <a:avLst/>
          </a:prstGeom>
        </p:spPr>
        <p:txBody>
          <a:bodyPr vert="horz" lIns="99035" tIns="49517" rIns="99035" bIns="49517" rtlCol="0" anchor="b"/>
          <a:lstStyle>
            <a:lvl1pPr algn="l" fontAlgn="auto">
              <a:spcBef>
                <a:spcPts val="0"/>
              </a:spcBef>
              <a:spcAft>
                <a:spcPts val="0"/>
              </a:spcAft>
              <a:defRPr sz="13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4021139" y="9721851"/>
            <a:ext cx="3076575" cy="511175"/>
          </a:xfrm>
          <a:prstGeom prst="rect">
            <a:avLst/>
          </a:prstGeom>
        </p:spPr>
        <p:txBody>
          <a:bodyPr vert="horz" lIns="99035" tIns="49517" rIns="99035" bIns="49517" rtlCol="0" anchor="b"/>
          <a:lstStyle>
            <a:lvl1pPr algn="r" fontAlgn="auto">
              <a:spcBef>
                <a:spcPts val="0"/>
              </a:spcBef>
              <a:spcAft>
                <a:spcPts val="0"/>
              </a:spcAft>
              <a:defRPr sz="1300">
                <a:latin typeface="+mn-lt"/>
                <a:ea typeface="+mn-ea"/>
              </a:defRPr>
            </a:lvl1pPr>
          </a:lstStyle>
          <a:p>
            <a:pPr>
              <a:defRPr/>
            </a:pPr>
            <a:fld id="{593E4DF9-40FF-476F-8A8E-E1023749C23B}" type="slidenum">
              <a:rPr lang="zh-CN" altLang="en-US"/>
              <a:pPr>
                <a:defRPr/>
              </a:pPr>
              <a:t>‹#›</a:t>
            </a:fld>
            <a:endParaRPr lang="zh-CN" altLang="en-US"/>
          </a:p>
        </p:txBody>
      </p:sp>
    </p:spTree>
    <p:extLst>
      <p:ext uri="{BB962C8B-B14F-4D97-AF65-F5344CB8AC3E}">
        <p14:creationId xmlns:p14="http://schemas.microsoft.com/office/powerpoint/2010/main" val="1784818806"/>
      </p:ext>
    </p:extLst>
  </p:cSld>
  <p:clrMap bg1="lt1" tx1="dk1" bg2="lt2" tx2="dk2" accent1="accent1" accent2="accent2" accent3="accent3" accent4="accent4" accent5="accent5" accent6="accent6" hlink="hlink" folHlink="folHlink"/>
  <p:hf sldNum="0"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灯片编号占位符 6"/>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7DB23780-2C93-48FA-8C11-F58CABE1936E}" type="slidenum">
              <a:rPr lang="zh-CN" altLang="en-US" smtClean="0"/>
              <a:pPr>
                <a:defRPr/>
              </a:pPr>
              <a:t>27</a:t>
            </a:fld>
            <a:endParaRPr lang="zh-CN" altLang="en-US" smtClean="0"/>
          </a:p>
        </p:txBody>
      </p:sp>
      <p:sp>
        <p:nvSpPr>
          <p:cNvPr id="337923" name="幻灯片图像占位符 1"/>
          <p:cNvSpPr>
            <a:spLocks noGrp="1" noRot="1" noChangeAspect="1" noTextEdit="1"/>
          </p:cNvSpPr>
          <p:nvPr>
            <p:ph type="sldImg"/>
          </p:nvPr>
        </p:nvSpPr>
        <p:spPr bwMode="auto">
          <a:noFill/>
          <a:ln>
            <a:solidFill>
              <a:srgbClr val="000000"/>
            </a:solidFill>
            <a:miter lim="800000"/>
            <a:headEnd/>
            <a:tailEnd/>
          </a:ln>
        </p:spPr>
      </p:sp>
      <p:sp>
        <p:nvSpPr>
          <p:cNvPr id="337924"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zh-CN" altLang="en-US" smtClean="0"/>
          </a:p>
        </p:txBody>
      </p:sp>
      <p:sp>
        <p:nvSpPr>
          <p:cNvPr id="337925" name="灯片编号占位符 3"/>
          <p:cNvSpPr txBox="1">
            <a:spLocks noGrp="1"/>
          </p:cNvSpPr>
          <p:nvPr/>
        </p:nvSpPr>
        <p:spPr bwMode="auto">
          <a:xfrm>
            <a:off x="4021139" y="9721851"/>
            <a:ext cx="3076575" cy="511175"/>
          </a:xfrm>
          <a:prstGeom prst="rect">
            <a:avLst/>
          </a:prstGeom>
          <a:noFill/>
          <a:ln w="9525">
            <a:noFill/>
            <a:miter lim="800000"/>
            <a:headEnd/>
            <a:tailEnd/>
          </a:ln>
        </p:spPr>
        <p:txBody>
          <a:bodyPr lIns="99035" tIns="49517" rIns="99035" bIns="49517" anchor="b"/>
          <a:lstStyle/>
          <a:p>
            <a:pPr algn="r"/>
            <a:fld id="{773F800C-FC50-4F86-BE2A-D2DE8103261A}" type="slidenum">
              <a:rPr lang="zh-CN" altLang="en-US" sz="1300"/>
              <a:pPr algn="r"/>
              <a:t>27</a:t>
            </a:fld>
            <a:endParaRPr lang="en-US" altLang="zh-CN" sz="13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幻灯片图像占位符 1"/>
          <p:cNvSpPr>
            <a:spLocks noGrp="1" noRot="1" noChangeAspect="1" noTextEdit="1"/>
          </p:cNvSpPr>
          <p:nvPr>
            <p:ph type="sldImg"/>
          </p:nvPr>
        </p:nvSpPr>
        <p:spPr bwMode="auto">
          <a:noFill/>
          <a:ln>
            <a:solidFill>
              <a:srgbClr val="000000"/>
            </a:solidFill>
            <a:miter lim="800000"/>
            <a:headEnd/>
            <a:tailEnd/>
          </a:ln>
        </p:spPr>
      </p:sp>
      <p:sp>
        <p:nvSpPr>
          <p:cNvPr id="338947"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285700" name="灯片编号占位符 3"/>
          <p:cNvSpPr>
            <a:spLocks noGrp="1"/>
          </p:cNvSpPr>
          <p:nvPr>
            <p:ph type="sldNum" sz="quarter" idx="5"/>
          </p:nvPr>
        </p:nvSpPr>
        <p:spPr/>
        <p:txBody>
          <a:bodyPr/>
          <a:lstStyle/>
          <a:p>
            <a:pPr>
              <a:defRPr/>
            </a:pPr>
            <a:fld id="{8F05D9ED-616F-476F-B800-64A521F66648}" type="slidenum">
              <a:rPr lang="zh-CN" altLang="en-US" smtClean="0"/>
              <a:pPr>
                <a:defRPr/>
              </a:pPr>
              <a:t>28</a:t>
            </a:fld>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zh-CN" alt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p:spPr>
        <p:txBody>
          <a:bodyPr/>
          <a:lstStyle/>
          <a:p>
            <a:endParaRPr lang="zh-CN" altLang="en-US"/>
          </a:p>
        </p:txBody>
      </p:sp>
      <p:sp>
        <p:nvSpPr>
          <p:cNvPr id="27650" name="Rectangle 2"/>
          <p:cNvSpPr>
            <a:spLocks noGrp="1" noChangeArrowheads="1"/>
          </p:cNvSpPr>
          <p:nvPr>
            <p:ph type="ctrTitle"/>
          </p:nvPr>
        </p:nvSpPr>
        <p:spPr>
          <a:xfrm>
            <a:off x="914400" y="1524000"/>
            <a:ext cx="7623175" cy="1752600"/>
          </a:xfrm>
        </p:spPr>
        <p:txBody>
          <a:bodyPr/>
          <a:lstStyle>
            <a:lvl1pPr>
              <a:defRPr sz="5000"/>
            </a:lvl1pPr>
          </a:lstStyle>
          <a:p>
            <a:r>
              <a:rPr lang="zh-CN" altLang="en-US"/>
              <a:t>单击此处编辑母版标题样式</a:t>
            </a:r>
          </a:p>
        </p:txBody>
      </p:sp>
      <p:sp>
        <p:nvSpPr>
          <p:cNvPr id="2765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zh-CN" altLang="en-US"/>
              <a:t>单击此处编辑母版副标题样式</a:t>
            </a:r>
          </a:p>
        </p:txBody>
      </p:sp>
      <p:sp>
        <p:nvSpPr>
          <p:cNvPr id="6" name="Rectangle 6"/>
          <p:cNvSpPr>
            <a:spLocks noGrp="1" noChangeArrowheads="1"/>
          </p:cNvSpPr>
          <p:nvPr>
            <p:ph type="sldNum" sz="quarter" idx="10"/>
          </p:nvPr>
        </p:nvSpPr>
        <p:spPr/>
        <p:txBody>
          <a:bodyPr/>
          <a:lstStyle>
            <a:lvl1pPr>
              <a:defRPr/>
            </a:lvl1pPr>
          </a:lstStyle>
          <a:p>
            <a:pPr>
              <a:defRPr/>
            </a:pPr>
            <a:fld id="{A80A7BD6-0756-4306-899B-D82EF9E81115}" type="slidenum">
              <a:rPr lang="en-US" altLang="zh-CN"/>
              <a:pPr>
                <a:defRPr/>
              </a:pPr>
              <a:t>‹#›</a:t>
            </a:fld>
            <a:endParaRPr lang="en-US" altLang="zh-CN"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fld id="{6D08F211-4265-405B-B8DF-BB4F5C46E962}" type="datetime10">
              <a:rPr lang="zh-CN" altLang="en-US" smtClean="0"/>
              <a:pPr>
                <a:defRPr/>
              </a:pPr>
              <a:t>19:27</a:t>
            </a:fld>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r>
              <a:rPr lang="en-US" altLang="zh-CN" smtClean="0"/>
              <a:t>Copyright ©2012  Zheng, Zhenlong &amp; Chen, Rong, XMU</a:t>
            </a:r>
            <a:endParaRPr lang="zh-CN" altLang="en-US" dirty="0"/>
          </a:p>
        </p:txBody>
      </p:sp>
      <p:sp>
        <p:nvSpPr>
          <p:cNvPr id="6" name="Rectangle 6"/>
          <p:cNvSpPr>
            <a:spLocks noGrp="1" noChangeArrowheads="1"/>
          </p:cNvSpPr>
          <p:nvPr>
            <p:ph type="sldNum" sz="quarter" idx="12"/>
          </p:nvPr>
        </p:nvSpPr>
        <p:spPr/>
        <p:txBody>
          <a:bodyPr/>
          <a:lstStyle>
            <a:lvl1pPr>
              <a:defRPr/>
            </a:lvl1pPr>
          </a:lstStyle>
          <a:p>
            <a:pPr>
              <a:defRPr/>
            </a:pPr>
            <a:fld id="{32AA4315-2EF1-433F-9E26-2CA697AEA04A}" type="slidenum">
              <a:rPr lang="en-US" altLang="zh-CN"/>
              <a:pPr>
                <a:defRPr/>
              </a:pPr>
              <a:t>‹#›</a:t>
            </a:fld>
            <a:endParaRPr lang="en-US" altLang="zh-CN"/>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7813"/>
            <a:ext cx="2057400" cy="58531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7813"/>
            <a:ext cx="6019800" cy="58531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fld id="{C8AA4A63-B3D8-4ED9-B26E-08161083FAC1}" type="datetime10">
              <a:rPr lang="zh-CN" altLang="en-US" smtClean="0"/>
              <a:pPr>
                <a:defRPr/>
              </a:pPr>
              <a:t>19:27</a:t>
            </a:fld>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r>
              <a:rPr lang="en-US" altLang="zh-CN" smtClean="0"/>
              <a:t>Copyright ©2012  Zheng, Zhenlong &amp; Chen, Rong, XMU</a:t>
            </a:r>
            <a:endParaRPr lang="zh-CN" altLang="en-US" dirty="0"/>
          </a:p>
        </p:txBody>
      </p:sp>
      <p:sp>
        <p:nvSpPr>
          <p:cNvPr id="6" name="Rectangle 6"/>
          <p:cNvSpPr>
            <a:spLocks noGrp="1" noChangeArrowheads="1"/>
          </p:cNvSpPr>
          <p:nvPr>
            <p:ph type="sldNum" sz="quarter" idx="12"/>
          </p:nvPr>
        </p:nvSpPr>
        <p:spPr/>
        <p:txBody>
          <a:bodyPr/>
          <a:lstStyle>
            <a:lvl1pPr>
              <a:defRPr/>
            </a:lvl1pPr>
          </a:lstStyle>
          <a:p>
            <a:pPr>
              <a:defRPr/>
            </a:pPr>
            <a:fld id="{E82C4072-683B-450A-8A75-FA7E444F4C0A}" type="slidenum">
              <a:rPr lang="en-US" altLang="zh-CN"/>
              <a:pPr>
                <a:defRPr/>
              </a:pPr>
              <a:t>‹#›</a:t>
            </a:fld>
            <a:endParaRPr lang="en-US" altLang="zh-CN"/>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301625" y="228600"/>
            <a:ext cx="854075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301625" y="1600200"/>
            <a:ext cx="4194175" cy="449897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194175" cy="449897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301625" y="6245225"/>
            <a:ext cx="2289175" cy="476250"/>
          </a:xfrm>
          <a:prstGeom prst="rect">
            <a:avLst/>
          </a:prstGeom>
        </p:spPr>
        <p:txBody>
          <a:bodyPr/>
          <a:lstStyle>
            <a:lvl1pPr>
              <a:defRPr>
                <a:ea typeface="宋体" pitchFamily="2" charset="-122"/>
              </a:defRPr>
            </a:lvl1pPr>
          </a:lstStyle>
          <a:p>
            <a:pPr>
              <a:defRPr/>
            </a:pPr>
            <a:fld id="{EF16D8C3-E08B-4320-BDD1-04FE8B8842F9}" type="datetime10">
              <a:rPr lang="zh-CN" altLang="en-US" smtClean="0"/>
              <a:pPr>
                <a:defRPr/>
              </a:pPr>
              <a:t>19:27</a:t>
            </a:fld>
            <a:endParaRPr lang="en-US" altLang="zh-CN"/>
          </a:p>
        </p:txBody>
      </p:sp>
      <p:sp>
        <p:nvSpPr>
          <p:cNvPr id="6" name="页脚占位符 5"/>
          <p:cNvSpPr>
            <a:spLocks noGrp="1"/>
          </p:cNvSpPr>
          <p:nvPr>
            <p:ph type="ftr" sz="quarter" idx="11"/>
          </p:nvPr>
        </p:nvSpPr>
        <p:spPr>
          <a:xfrm>
            <a:off x="3124200" y="6245225"/>
            <a:ext cx="2895600" cy="476250"/>
          </a:xfrm>
        </p:spPr>
        <p:txBody>
          <a:bodyPr/>
          <a:lstStyle>
            <a:lvl1pPr>
              <a:defRPr/>
            </a:lvl1pPr>
          </a:lstStyle>
          <a:p>
            <a:pPr>
              <a:defRPr/>
            </a:pPr>
            <a:r>
              <a:rPr lang="en-US" altLang="zh-CN" smtClean="0"/>
              <a:t>Copyright ©2012  Zheng, Zhenlong &amp; Chen, Rong, XMU</a:t>
            </a:r>
            <a:endParaRPr lang="zh-CN" altLang="en-US" dirty="0"/>
          </a:p>
        </p:txBody>
      </p:sp>
      <p:sp>
        <p:nvSpPr>
          <p:cNvPr id="7" name="灯片编号占位符 6"/>
          <p:cNvSpPr>
            <a:spLocks noGrp="1"/>
          </p:cNvSpPr>
          <p:nvPr>
            <p:ph type="sldNum" sz="quarter" idx="12"/>
          </p:nvPr>
        </p:nvSpPr>
        <p:spPr>
          <a:xfrm>
            <a:off x="6553200" y="6245225"/>
            <a:ext cx="2289175" cy="476250"/>
          </a:xfrm>
        </p:spPr>
        <p:txBody>
          <a:bodyPr/>
          <a:lstStyle>
            <a:lvl1pPr>
              <a:defRPr/>
            </a:lvl1pPr>
          </a:lstStyle>
          <a:p>
            <a:pPr>
              <a:defRPr/>
            </a:pPr>
            <a:fld id="{5CC2B108-31DF-4FE0-8872-C4A8491C00B8}" type="slidenum">
              <a:rPr lang="en-US" altLang="zh-CN"/>
              <a:pPr>
                <a:defRPr/>
              </a:pPr>
              <a:t>‹#›</a:t>
            </a:fld>
            <a:endParaRPr lang="en-US" altLang="zh-CN"/>
          </a:p>
        </p:txBody>
      </p:sp>
    </p:spTree>
    <p:extLst>
      <p:ext uri="{BB962C8B-B14F-4D97-AF65-F5344CB8AC3E}">
        <p14:creationId xmlns:p14="http://schemas.microsoft.com/office/powerpoint/2010/main" val="888237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zh-CN" altLang="en-US">
              <a:solidFill>
                <a:srgbClr val="000000"/>
              </a:solidFill>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p:spPr>
        <p:txBody>
          <a:bodyPr/>
          <a:lstStyle/>
          <a:p>
            <a:endParaRPr lang="zh-CN" altLang="en-US">
              <a:solidFill>
                <a:srgbClr val="000000"/>
              </a:solidFill>
            </a:endParaRPr>
          </a:p>
        </p:txBody>
      </p:sp>
      <p:sp>
        <p:nvSpPr>
          <p:cNvPr id="27650" name="Rectangle 2"/>
          <p:cNvSpPr>
            <a:spLocks noGrp="1" noChangeArrowheads="1"/>
          </p:cNvSpPr>
          <p:nvPr>
            <p:ph type="ctrTitle"/>
          </p:nvPr>
        </p:nvSpPr>
        <p:spPr>
          <a:xfrm>
            <a:off x="914400" y="1524000"/>
            <a:ext cx="7623175" cy="1752600"/>
          </a:xfrm>
        </p:spPr>
        <p:txBody>
          <a:bodyPr/>
          <a:lstStyle>
            <a:lvl1pPr>
              <a:defRPr sz="5000"/>
            </a:lvl1pPr>
          </a:lstStyle>
          <a:p>
            <a:r>
              <a:rPr lang="zh-CN" altLang="en-US"/>
              <a:t>单击此处编辑母版标题样式</a:t>
            </a:r>
          </a:p>
        </p:txBody>
      </p:sp>
      <p:sp>
        <p:nvSpPr>
          <p:cNvPr id="2765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zh-CN" altLang="en-US"/>
              <a:t>单击此处编辑母版副标题样式</a:t>
            </a:r>
          </a:p>
        </p:txBody>
      </p:sp>
      <p:sp>
        <p:nvSpPr>
          <p:cNvPr id="6" name="Rectangle 6"/>
          <p:cNvSpPr>
            <a:spLocks noGrp="1" noChangeArrowheads="1"/>
          </p:cNvSpPr>
          <p:nvPr>
            <p:ph type="sldNum" sz="quarter" idx="10"/>
          </p:nvPr>
        </p:nvSpPr>
        <p:spPr/>
        <p:txBody>
          <a:bodyPr/>
          <a:lstStyle>
            <a:lvl1pPr>
              <a:defRPr/>
            </a:lvl1pPr>
          </a:lstStyle>
          <a:p>
            <a:pPr>
              <a:defRPr/>
            </a:pPr>
            <a:fld id="{A80A7BD6-0756-4306-899B-D82EF9E81115}" type="slidenum">
              <a:rPr lang="en-US" altLang="zh-CN">
                <a:solidFill>
                  <a:srgbClr val="000000"/>
                </a:solidFill>
              </a:rPr>
              <a:pPr>
                <a:defRPr/>
              </a:pPr>
              <a:t>‹#›</a:t>
            </a:fld>
            <a:endParaRPr lang="en-US" altLang="zh-CN" dirty="0">
              <a:solidFill>
                <a:srgbClr val="000000"/>
              </a:solidFill>
            </a:endParaRPr>
          </a:p>
        </p:txBody>
      </p:sp>
    </p:spTree>
    <p:extLst>
      <p:ext uri="{BB962C8B-B14F-4D97-AF65-F5344CB8AC3E}">
        <p14:creationId xmlns:p14="http://schemas.microsoft.com/office/powerpoint/2010/main" val="15033692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atin typeface="Adobe Jenson Pro" pitchFamily="18" charset="0"/>
                <a:ea typeface="+mn-ea"/>
              </a:defRPr>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p:txBody>
          <a:bodyPr/>
          <a:lstStyle>
            <a:lvl1pPr>
              <a:defRPr>
                <a:latin typeface="Adobe Jenson Pro" pitchFamily="18" charset="0"/>
                <a:ea typeface="华文细黑" pitchFamily="2" charset="-122"/>
              </a:defRPr>
            </a:lvl1pPr>
            <a:lvl2pPr>
              <a:defRPr>
                <a:latin typeface="Adobe Jenson Pro" pitchFamily="18" charset="0"/>
                <a:ea typeface="华文细黑" pitchFamily="2" charset="-122"/>
              </a:defRPr>
            </a:lvl2pPr>
            <a:lvl3pPr>
              <a:defRPr>
                <a:latin typeface="Adobe Jenson Pro" pitchFamily="18" charset="0"/>
                <a:ea typeface="华文细黑" pitchFamily="2" charset="-122"/>
              </a:defRPr>
            </a:lvl3pPr>
            <a:lvl4pPr>
              <a:defRPr>
                <a:latin typeface="Adobe Jenson Pro" pitchFamily="18" charset="0"/>
                <a:ea typeface="华文细黑" pitchFamily="2" charset="-122"/>
              </a:defRPr>
            </a:lvl4pPr>
            <a:lvl5pPr>
              <a:defRPr>
                <a:latin typeface="Adobe Jenson Pro" pitchFamily="18" charset="0"/>
                <a:ea typeface="华文细黑" pitchFamily="2"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fld id="{6134FCCB-4077-48A1-9D30-46971952DDE0}" type="datetime10">
              <a:rPr lang="zh-CN" altLang="en-US" smtClean="0">
                <a:solidFill>
                  <a:srgbClr val="000000"/>
                </a:solidFill>
              </a:rPr>
              <a:pPr>
                <a:defRPr/>
              </a:pPr>
              <a:t>19:27</a:t>
            </a:fld>
            <a:endParaRPr lang="en-US" altLang="zh-CN">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r>
              <a:rPr lang="en-US" altLang="zh-CN" smtClean="0">
                <a:solidFill>
                  <a:srgbClr val="000000"/>
                </a:solidFill>
              </a:rPr>
              <a:t>Copyright © 2012 Zhenlong Zheng</a:t>
            </a:r>
            <a:endParaRPr lang="zh-CN" alt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19DFB378-7606-41DD-BDB8-11DE839DDBEA}"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16414872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fld id="{BCC96C52-B469-408E-9D87-BB27723DE34F}" type="datetime10">
              <a:rPr lang="zh-CN" altLang="en-US" smtClean="0">
                <a:solidFill>
                  <a:srgbClr val="000000"/>
                </a:solidFill>
              </a:rPr>
              <a:pPr>
                <a:defRPr/>
              </a:pPr>
              <a:t>19:27</a:t>
            </a:fld>
            <a:endParaRPr lang="en-US" altLang="zh-CN">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r>
              <a:rPr lang="en-US" altLang="zh-CN" smtClean="0">
                <a:solidFill>
                  <a:srgbClr val="000000"/>
                </a:solidFill>
              </a:rPr>
              <a:t>Copyright © 2012 Zhenlong Zheng</a:t>
            </a:r>
            <a:endParaRPr lang="zh-CN" alt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74711F5-2441-47BD-ABC8-21399AC8010C}"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39721167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fld id="{7EF8BF2E-89D5-4147-AC5A-630D2BEF29AB}" type="datetime10">
              <a:rPr lang="zh-CN" altLang="en-US" smtClean="0">
                <a:solidFill>
                  <a:srgbClr val="000000"/>
                </a:solidFill>
              </a:rPr>
              <a:pPr>
                <a:defRPr/>
              </a:pPr>
              <a:t>19:27</a:t>
            </a:fld>
            <a:endParaRPr lang="en-US" altLang="zh-CN">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r>
              <a:rPr lang="en-US" altLang="zh-CN" smtClean="0">
                <a:solidFill>
                  <a:srgbClr val="000000"/>
                </a:solidFill>
              </a:rPr>
              <a:t>Copyright © 2012 Zhenlong Zheng</a:t>
            </a:r>
            <a:endParaRPr lang="zh-CN" alt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pPr>
              <a:defRPr/>
            </a:pPr>
            <a:fld id="{AEB45F9F-F4E5-406E-81F7-433B2F22413E}"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35440286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fld id="{FD8223FA-582A-4164-88F3-7510474DAF9C}" type="datetime10">
              <a:rPr lang="zh-CN" altLang="en-US" smtClean="0">
                <a:solidFill>
                  <a:srgbClr val="000000"/>
                </a:solidFill>
              </a:rPr>
              <a:pPr>
                <a:defRPr/>
              </a:pPr>
              <a:t>19:27</a:t>
            </a:fld>
            <a:endParaRPr lang="en-US" altLang="zh-CN">
              <a:solidFill>
                <a:srgbClr val="000000"/>
              </a:solidFill>
            </a:endParaRPr>
          </a:p>
        </p:txBody>
      </p:sp>
      <p:sp>
        <p:nvSpPr>
          <p:cNvPr id="8" name="Rectangle 5"/>
          <p:cNvSpPr>
            <a:spLocks noGrp="1" noChangeArrowheads="1"/>
          </p:cNvSpPr>
          <p:nvPr>
            <p:ph type="ftr" sz="quarter" idx="11"/>
          </p:nvPr>
        </p:nvSpPr>
        <p:spPr/>
        <p:txBody>
          <a:bodyPr/>
          <a:lstStyle>
            <a:lvl1pPr>
              <a:defRPr/>
            </a:lvl1pPr>
          </a:lstStyle>
          <a:p>
            <a:pPr>
              <a:defRPr/>
            </a:pPr>
            <a:r>
              <a:rPr lang="en-US" altLang="zh-CN" smtClean="0">
                <a:solidFill>
                  <a:srgbClr val="000000"/>
                </a:solidFill>
              </a:rPr>
              <a:t>Copyright © 2012 Zhenlong Zheng</a:t>
            </a:r>
            <a:endParaRPr lang="en-US" altLang="zh-CN">
              <a:solidFill>
                <a:srgbClr val="000000"/>
              </a:solidFill>
            </a:endParaRPr>
          </a:p>
        </p:txBody>
      </p:sp>
      <p:sp>
        <p:nvSpPr>
          <p:cNvPr id="9" name="Rectangle 6"/>
          <p:cNvSpPr>
            <a:spLocks noGrp="1" noChangeArrowheads="1"/>
          </p:cNvSpPr>
          <p:nvPr>
            <p:ph type="sldNum" sz="quarter" idx="12"/>
          </p:nvPr>
        </p:nvSpPr>
        <p:spPr/>
        <p:txBody>
          <a:bodyPr/>
          <a:lstStyle>
            <a:lvl1pPr>
              <a:defRPr/>
            </a:lvl1pPr>
          </a:lstStyle>
          <a:p>
            <a:pPr>
              <a:defRPr/>
            </a:pPr>
            <a:fld id="{4D80ECA8-646B-44D7-8453-010207FA852F}"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40712222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fld id="{75F8CB65-A600-4C9D-863D-D4919FFA5EA7}" type="datetime10">
              <a:rPr lang="zh-CN" altLang="en-US" smtClean="0">
                <a:solidFill>
                  <a:srgbClr val="000000"/>
                </a:solidFill>
              </a:rPr>
              <a:pPr>
                <a:defRPr/>
              </a:pPr>
              <a:t>19:27</a:t>
            </a:fld>
            <a:endParaRPr lang="en-US" altLang="zh-CN">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r>
              <a:rPr lang="en-US" altLang="zh-CN" smtClean="0">
                <a:solidFill>
                  <a:srgbClr val="000000"/>
                </a:solidFill>
              </a:rPr>
              <a:t>Copyright © 2012 Zhenlong Zheng</a:t>
            </a:r>
            <a:endParaRPr lang="en-US" altLang="zh-CN">
              <a:solidFill>
                <a:srgbClr val="000000"/>
              </a:solidFill>
            </a:endParaRPr>
          </a:p>
        </p:txBody>
      </p:sp>
      <p:sp>
        <p:nvSpPr>
          <p:cNvPr id="5" name="Rectangle 6"/>
          <p:cNvSpPr>
            <a:spLocks noGrp="1" noChangeArrowheads="1"/>
          </p:cNvSpPr>
          <p:nvPr>
            <p:ph type="sldNum" sz="quarter" idx="12"/>
          </p:nvPr>
        </p:nvSpPr>
        <p:spPr/>
        <p:txBody>
          <a:bodyPr/>
          <a:lstStyle>
            <a:lvl1pPr>
              <a:defRPr/>
            </a:lvl1pPr>
          </a:lstStyle>
          <a:p>
            <a:pPr>
              <a:defRPr/>
            </a:pPr>
            <a:fld id="{EB803A4C-2DF4-49F2-B7CB-8C43FF1529E7}"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24973839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fld id="{0F89AEF9-F442-42B6-8670-3E5529A1743A}" type="datetime10">
              <a:rPr lang="zh-CN" altLang="en-US" smtClean="0">
                <a:solidFill>
                  <a:srgbClr val="000000"/>
                </a:solidFill>
              </a:rPr>
              <a:pPr>
                <a:defRPr/>
              </a:pPr>
              <a:t>19:27</a:t>
            </a:fld>
            <a:endParaRPr lang="en-US" altLang="zh-CN">
              <a:solidFill>
                <a:srgbClr val="000000"/>
              </a:solidFill>
            </a:endParaRPr>
          </a:p>
        </p:txBody>
      </p:sp>
      <p:sp>
        <p:nvSpPr>
          <p:cNvPr id="3" name="Rectangle 5"/>
          <p:cNvSpPr>
            <a:spLocks noGrp="1" noChangeArrowheads="1"/>
          </p:cNvSpPr>
          <p:nvPr>
            <p:ph type="ftr" sz="quarter" idx="11"/>
          </p:nvPr>
        </p:nvSpPr>
        <p:spPr/>
        <p:txBody>
          <a:bodyPr/>
          <a:lstStyle>
            <a:lvl1pPr>
              <a:defRPr/>
            </a:lvl1pPr>
          </a:lstStyle>
          <a:p>
            <a:pPr>
              <a:defRPr/>
            </a:pPr>
            <a:r>
              <a:rPr lang="en-US" altLang="zh-CN" smtClean="0">
                <a:solidFill>
                  <a:srgbClr val="000000"/>
                </a:solidFill>
              </a:rPr>
              <a:t>Copyright © 2012 Zhenlong Zheng</a:t>
            </a:r>
            <a:endParaRPr lang="en-US" altLang="zh-CN">
              <a:solidFill>
                <a:srgbClr val="000000"/>
              </a:solidFill>
            </a:endParaRPr>
          </a:p>
        </p:txBody>
      </p:sp>
      <p:sp>
        <p:nvSpPr>
          <p:cNvPr id="4" name="Rectangle 6"/>
          <p:cNvSpPr>
            <a:spLocks noGrp="1" noChangeArrowheads="1"/>
          </p:cNvSpPr>
          <p:nvPr>
            <p:ph type="sldNum" sz="quarter" idx="12"/>
          </p:nvPr>
        </p:nvSpPr>
        <p:spPr/>
        <p:txBody>
          <a:bodyPr/>
          <a:lstStyle>
            <a:lvl1pPr>
              <a:defRPr/>
            </a:lvl1pPr>
          </a:lstStyle>
          <a:p>
            <a:pPr>
              <a:defRPr/>
            </a:pPr>
            <a:fld id="{C9CDCDCA-3447-49FF-AF70-0CFC8C343134}"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13326078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atin typeface="Adobe Jenson Pro" pitchFamily="18" charset="0"/>
                <a:ea typeface="Adobe 仿宋 Std R" pitchFamily="18" charset="-122"/>
              </a:defRPr>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p:txBody>
          <a:bodyPr/>
          <a:lstStyle>
            <a:lvl1pPr>
              <a:defRPr>
                <a:latin typeface="Adobe Jenson Pro" pitchFamily="18" charset="0"/>
                <a:ea typeface="Adobe 黑体 Std R" pitchFamily="34" charset="-122"/>
              </a:defRPr>
            </a:lvl1pPr>
            <a:lvl2pPr>
              <a:defRPr>
                <a:latin typeface="Adobe Jenson Pro" pitchFamily="18" charset="0"/>
                <a:ea typeface="Adobe 黑体 Std R" pitchFamily="34" charset="-122"/>
              </a:defRPr>
            </a:lvl2pPr>
            <a:lvl3pPr>
              <a:defRPr>
                <a:latin typeface="Adobe Jenson Pro" pitchFamily="18" charset="0"/>
                <a:ea typeface="Adobe 黑体 Std R" pitchFamily="34" charset="-122"/>
              </a:defRPr>
            </a:lvl3pPr>
            <a:lvl4pPr>
              <a:defRPr>
                <a:latin typeface="Adobe Jenson Pro" pitchFamily="18" charset="0"/>
                <a:ea typeface="Adobe 黑体 Std R" pitchFamily="34" charset="-122"/>
              </a:defRPr>
            </a:lvl4pPr>
            <a:lvl5pPr>
              <a:defRPr>
                <a:latin typeface="Adobe Jenson Pro" pitchFamily="18" charset="0"/>
                <a:ea typeface="Adobe 黑体 Std R" pitchFamily="34"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fld id="{1968210C-0B05-4A26-8581-4E29457F7746}" type="datetime10">
              <a:rPr lang="zh-CN" altLang="en-US" smtClean="0"/>
              <a:pPr>
                <a:defRPr/>
              </a:pPr>
              <a:t>19:27</a:t>
            </a:fld>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r>
              <a:rPr lang="en-US" altLang="zh-CN" smtClean="0"/>
              <a:t>Copyright ©2012  Zheng, Zhenlong &amp; Chen, Rong, XMU</a:t>
            </a:r>
            <a:endParaRPr lang="zh-CN" altLang="en-US" dirty="0"/>
          </a:p>
        </p:txBody>
      </p:sp>
      <p:sp>
        <p:nvSpPr>
          <p:cNvPr id="6" name="Rectangle 6"/>
          <p:cNvSpPr>
            <a:spLocks noGrp="1" noChangeArrowheads="1"/>
          </p:cNvSpPr>
          <p:nvPr>
            <p:ph type="sldNum" sz="quarter" idx="12"/>
          </p:nvPr>
        </p:nvSpPr>
        <p:spPr/>
        <p:txBody>
          <a:bodyPr/>
          <a:lstStyle>
            <a:lvl1pPr>
              <a:defRPr/>
            </a:lvl1pPr>
          </a:lstStyle>
          <a:p>
            <a:pPr>
              <a:defRPr/>
            </a:pPr>
            <a:fld id="{19DFB378-7606-41DD-BDB8-11DE839DDBEA}" type="slidenum">
              <a:rPr lang="en-US" altLang="zh-CN"/>
              <a:pPr>
                <a:defRPr/>
              </a:pPr>
              <a:t>‹#›</a:t>
            </a:fld>
            <a:endParaRPr lang="en-US" altLang="zh-CN"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fld id="{BAEF19F3-3D09-48DB-88DB-F2DD61B03B00}" type="datetime10">
              <a:rPr lang="zh-CN" altLang="en-US" smtClean="0">
                <a:solidFill>
                  <a:srgbClr val="000000"/>
                </a:solidFill>
              </a:rPr>
              <a:pPr>
                <a:defRPr/>
              </a:pPr>
              <a:t>19:27</a:t>
            </a:fld>
            <a:endParaRPr lang="en-US" altLang="zh-CN">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r>
              <a:rPr lang="en-US" altLang="zh-CN" smtClean="0">
                <a:solidFill>
                  <a:srgbClr val="000000"/>
                </a:solidFill>
              </a:rPr>
              <a:t>Copyright © 2012 Zhenlong Zheng</a:t>
            </a:r>
            <a:endParaRPr lang="zh-CN" alt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pPr>
              <a:defRPr/>
            </a:pPr>
            <a:fld id="{D0DB0C91-26C4-4351-8A75-6C26D8A195CA}"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13252676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fld id="{73A3A7AC-2AEB-4B7B-B692-09838FAFEACC}" type="datetime10">
              <a:rPr lang="zh-CN" altLang="en-US" smtClean="0">
                <a:solidFill>
                  <a:srgbClr val="000000"/>
                </a:solidFill>
              </a:rPr>
              <a:pPr>
                <a:defRPr/>
              </a:pPr>
              <a:t>19:27</a:t>
            </a:fld>
            <a:endParaRPr lang="en-US" altLang="zh-CN">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r>
              <a:rPr lang="en-US" altLang="zh-CN" smtClean="0">
                <a:solidFill>
                  <a:srgbClr val="000000"/>
                </a:solidFill>
              </a:rPr>
              <a:t>Copyright © 2012 Zhenlong Zheng</a:t>
            </a:r>
            <a:endParaRPr lang="zh-CN" alt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pPr>
              <a:defRPr/>
            </a:pPr>
            <a:fld id="{69527055-2DDE-4BA2-A12A-5F9BCBD7A873}"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20528458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fld id="{25076886-8157-4012-8217-6E2D68D652F7}" type="datetime10">
              <a:rPr lang="zh-CN" altLang="en-US" smtClean="0">
                <a:solidFill>
                  <a:srgbClr val="000000"/>
                </a:solidFill>
              </a:rPr>
              <a:pPr>
                <a:defRPr/>
              </a:pPr>
              <a:t>19:27</a:t>
            </a:fld>
            <a:endParaRPr lang="en-US" altLang="zh-CN">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r>
              <a:rPr lang="en-US" altLang="zh-CN" smtClean="0">
                <a:solidFill>
                  <a:srgbClr val="000000"/>
                </a:solidFill>
              </a:rPr>
              <a:t>Copyright © 2012 Zhenlong Zheng</a:t>
            </a:r>
            <a:endParaRPr lang="zh-CN" alt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32AA4315-2EF1-433F-9E26-2CA697AEA04A}"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3772306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7813"/>
            <a:ext cx="2057400" cy="58531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7813"/>
            <a:ext cx="6019800" cy="58531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fld id="{00CFD5B9-FC1C-48E8-B5BD-8954AF8EFCE6}" type="datetime10">
              <a:rPr lang="zh-CN" altLang="en-US" smtClean="0">
                <a:solidFill>
                  <a:srgbClr val="000000"/>
                </a:solidFill>
              </a:rPr>
              <a:pPr>
                <a:defRPr/>
              </a:pPr>
              <a:t>19:27</a:t>
            </a:fld>
            <a:endParaRPr lang="en-US" altLang="zh-CN">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r>
              <a:rPr lang="en-US" altLang="zh-CN" smtClean="0">
                <a:solidFill>
                  <a:srgbClr val="000000"/>
                </a:solidFill>
              </a:rPr>
              <a:t>Copyright © 2012 Zhenlong Zheng</a:t>
            </a:r>
            <a:endParaRPr lang="zh-CN" alt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E82C4072-683B-450A-8A75-FA7E444F4C0A}"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21463584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301625" y="228600"/>
            <a:ext cx="854075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301625" y="1600200"/>
            <a:ext cx="4194175" cy="449897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194175" cy="449897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301625" y="6245225"/>
            <a:ext cx="2289175" cy="476250"/>
          </a:xfrm>
          <a:prstGeom prst="rect">
            <a:avLst/>
          </a:prstGeom>
        </p:spPr>
        <p:txBody>
          <a:bodyPr/>
          <a:lstStyle>
            <a:lvl1pPr>
              <a:defRPr/>
            </a:lvl1pPr>
          </a:lstStyle>
          <a:p>
            <a:pPr>
              <a:defRPr/>
            </a:pPr>
            <a:fld id="{37BCD926-DA00-4E59-A694-E1D6C16BE688}" type="datetime10">
              <a:rPr lang="zh-CN" altLang="en-US" smtClean="0">
                <a:solidFill>
                  <a:srgbClr val="000000"/>
                </a:solidFill>
                <a:ea typeface="宋体" pitchFamily="2" charset="-122"/>
              </a:rPr>
              <a:pPr>
                <a:defRPr/>
              </a:pPr>
              <a:t>19:27</a:t>
            </a:fld>
            <a:endParaRPr lang="en-US" altLang="zh-CN">
              <a:solidFill>
                <a:srgbClr val="000000"/>
              </a:solidFill>
              <a:ea typeface="宋体" pitchFamily="2" charset="-122"/>
            </a:endParaRPr>
          </a:p>
        </p:txBody>
      </p:sp>
      <p:sp>
        <p:nvSpPr>
          <p:cNvPr id="6" name="页脚占位符 5"/>
          <p:cNvSpPr>
            <a:spLocks noGrp="1"/>
          </p:cNvSpPr>
          <p:nvPr>
            <p:ph type="ftr" sz="quarter" idx="11"/>
          </p:nvPr>
        </p:nvSpPr>
        <p:spPr>
          <a:xfrm>
            <a:off x="3124200" y="6245225"/>
            <a:ext cx="2895600" cy="476250"/>
          </a:xfrm>
        </p:spPr>
        <p:txBody>
          <a:bodyPr/>
          <a:lstStyle>
            <a:lvl1pPr>
              <a:defRPr/>
            </a:lvl1pPr>
          </a:lstStyle>
          <a:p>
            <a:pPr>
              <a:defRPr/>
            </a:pPr>
            <a:r>
              <a:rPr lang="en-US" altLang="zh-CN" smtClean="0">
                <a:solidFill>
                  <a:srgbClr val="000000"/>
                </a:solidFill>
              </a:rPr>
              <a:t>Copyright © 2012 Zhenlong Zheng</a:t>
            </a:r>
            <a:endParaRPr lang="en-US" altLang="zh-CN">
              <a:solidFill>
                <a:srgbClr val="000000"/>
              </a:solidFill>
            </a:endParaRPr>
          </a:p>
        </p:txBody>
      </p:sp>
      <p:sp>
        <p:nvSpPr>
          <p:cNvPr id="7" name="灯片编号占位符 6"/>
          <p:cNvSpPr>
            <a:spLocks noGrp="1"/>
          </p:cNvSpPr>
          <p:nvPr>
            <p:ph type="sldNum" sz="quarter" idx="12"/>
          </p:nvPr>
        </p:nvSpPr>
        <p:spPr>
          <a:xfrm>
            <a:off x="6553200" y="6245225"/>
            <a:ext cx="2289175" cy="476250"/>
          </a:xfrm>
        </p:spPr>
        <p:txBody>
          <a:bodyPr/>
          <a:lstStyle>
            <a:lvl1pPr>
              <a:defRPr/>
            </a:lvl1pPr>
          </a:lstStyle>
          <a:p>
            <a:pPr>
              <a:defRPr/>
            </a:pPr>
            <a:fld id="{80C3A53A-B857-4190-B138-81C1F38FDFBF}"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1760155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zh-CN" altLang="en-US">
              <a:solidFill>
                <a:srgbClr val="000000"/>
              </a:solidFill>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p:spPr>
        <p:txBody>
          <a:bodyPr/>
          <a:lstStyle/>
          <a:p>
            <a:endParaRPr lang="zh-CN" altLang="en-US">
              <a:solidFill>
                <a:srgbClr val="000000"/>
              </a:solidFill>
            </a:endParaRPr>
          </a:p>
        </p:txBody>
      </p:sp>
      <p:sp>
        <p:nvSpPr>
          <p:cNvPr id="27650" name="Rectangle 2"/>
          <p:cNvSpPr>
            <a:spLocks noGrp="1" noChangeArrowheads="1"/>
          </p:cNvSpPr>
          <p:nvPr>
            <p:ph type="ctrTitle"/>
          </p:nvPr>
        </p:nvSpPr>
        <p:spPr>
          <a:xfrm>
            <a:off x="914400" y="1524000"/>
            <a:ext cx="7623175" cy="1752600"/>
          </a:xfrm>
        </p:spPr>
        <p:txBody>
          <a:bodyPr/>
          <a:lstStyle>
            <a:lvl1pPr>
              <a:defRPr sz="5000"/>
            </a:lvl1pPr>
          </a:lstStyle>
          <a:p>
            <a:r>
              <a:rPr lang="zh-CN" altLang="en-US"/>
              <a:t>单击此处编辑母版标题样式</a:t>
            </a:r>
          </a:p>
        </p:txBody>
      </p:sp>
      <p:sp>
        <p:nvSpPr>
          <p:cNvPr id="2765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zh-CN" altLang="en-US"/>
              <a:t>单击此处编辑母版副标题样式</a:t>
            </a:r>
          </a:p>
        </p:txBody>
      </p:sp>
      <p:sp>
        <p:nvSpPr>
          <p:cNvPr id="6" name="Rectangle 6"/>
          <p:cNvSpPr>
            <a:spLocks noGrp="1" noChangeArrowheads="1"/>
          </p:cNvSpPr>
          <p:nvPr>
            <p:ph type="sldNum" sz="quarter" idx="10"/>
          </p:nvPr>
        </p:nvSpPr>
        <p:spPr/>
        <p:txBody>
          <a:bodyPr/>
          <a:lstStyle>
            <a:lvl1pPr>
              <a:defRPr/>
            </a:lvl1pPr>
          </a:lstStyle>
          <a:p>
            <a:pPr>
              <a:defRPr/>
            </a:pPr>
            <a:fld id="{A80A7BD6-0756-4306-899B-D82EF9E81115}" type="slidenum">
              <a:rPr lang="en-US" altLang="zh-CN">
                <a:solidFill>
                  <a:srgbClr val="000000"/>
                </a:solidFill>
              </a:rPr>
              <a:pPr>
                <a:defRPr/>
              </a:pPr>
              <a:t>‹#›</a:t>
            </a:fld>
            <a:endParaRPr lang="en-US" altLang="zh-CN" dirty="0">
              <a:solidFill>
                <a:srgbClr val="000000"/>
              </a:solidFill>
            </a:endParaRPr>
          </a:p>
        </p:txBody>
      </p:sp>
    </p:spTree>
    <p:extLst>
      <p:ext uri="{BB962C8B-B14F-4D97-AF65-F5344CB8AC3E}">
        <p14:creationId xmlns:p14="http://schemas.microsoft.com/office/powerpoint/2010/main" val="2526341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atin typeface="Adobe Jenson Pro" pitchFamily="18" charset="0"/>
                <a:ea typeface="+mn-ea"/>
              </a:defRPr>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p:txBody>
          <a:bodyPr/>
          <a:lstStyle>
            <a:lvl1pPr>
              <a:defRPr>
                <a:latin typeface="Adobe Jenson Pro" pitchFamily="18" charset="0"/>
                <a:ea typeface="华文细黑" pitchFamily="2" charset="-122"/>
              </a:defRPr>
            </a:lvl1pPr>
            <a:lvl2pPr>
              <a:defRPr>
                <a:latin typeface="Adobe Jenson Pro" pitchFamily="18" charset="0"/>
                <a:ea typeface="华文细黑" pitchFamily="2" charset="-122"/>
              </a:defRPr>
            </a:lvl2pPr>
            <a:lvl3pPr>
              <a:defRPr>
                <a:latin typeface="Adobe Jenson Pro" pitchFamily="18" charset="0"/>
                <a:ea typeface="华文细黑" pitchFamily="2" charset="-122"/>
              </a:defRPr>
            </a:lvl3pPr>
            <a:lvl4pPr>
              <a:defRPr>
                <a:latin typeface="Adobe Jenson Pro" pitchFamily="18" charset="0"/>
                <a:ea typeface="华文细黑" pitchFamily="2" charset="-122"/>
              </a:defRPr>
            </a:lvl4pPr>
            <a:lvl5pPr>
              <a:defRPr>
                <a:latin typeface="Adobe Jenson Pro" pitchFamily="18" charset="0"/>
                <a:ea typeface="华文细黑" pitchFamily="2"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fld id="{6134FCCB-4077-48A1-9D30-46971952DDE0}" type="datetime10">
              <a:rPr lang="zh-CN" altLang="en-US" smtClean="0">
                <a:solidFill>
                  <a:srgbClr val="000000"/>
                </a:solidFill>
              </a:rPr>
              <a:pPr>
                <a:defRPr/>
              </a:pPr>
              <a:t>19:27</a:t>
            </a:fld>
            <a:endParaRPr lang="en-US" altLang="zh-CN">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r>
              <a:rPr lang="en-US" altLang="zh-CN" smtClean="0">
                <a:solidFill>
                  <a:srgbClr val="000000"/>
                </a:solidFill>
              </a:rPr>
              <a:t>Copyright © 2012 Zhenlong Zheng</a:t>
            </a:r>
            <a:endParaRPr lang="zh-CN" alt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19DFB378-7606-41DD-BDB8-11DE839DDBEA}"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34546590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fld id="{BCC96C52-B469-408E-9D87-BB27723DE34F}" type="datetime10">
              <a:rPr lang="zh-CN" altLang="en-US" smtClean="0">
                <a:solidFill>
                  <a:srgbClr val="000000"/>
                </a:solidFill>
              </a:rPr>
              <a:pPr>
                <a:defRPr/>
              </a:pPr>
              <a:t>19:27</a:t>
            </a:fld>
            <a:endParaRPr lang="en-US" altLang="zh-CN">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r>
              <a:rPr lang="en-US" altLang="zh-CN" smtClean="0">
                <a:solidFill>
                  <a:srgbClr val="000000"/>
                </a:solidFill>
              </a:rPr>
              <a:t>Copyright © 2012 Zhenlong Zheng</a:t>
            </a:r>
            <a:endParaRPr lang="zh-CN" alt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74711F5-2441-47BD-ABC8-21399AC8010C}"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20939033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fld id="{7EF8BF2E-89D5-4147-AC5A-630D2BEF29AB}" type="datetime10">
              <a:rPr lang="zh-CN" altLang="en-US" smtClean="0">
                <a:solidFill>
                  <a:srgbClr val="000000"/>
                </a:solidFill>
              </a:rPr>
              <a:pPr>
                <a:defRPr/>
              </a:pPr>
              <a:t>19:27</a:t>
            </a:fld>
            <a:endParaRPr lang="en-US" altLang="zh-CN">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r>
              <a:rPr lang="en-US" altLang="zh-CN" smtClean="0">
                <a:solidFill>
                  <a:srgbClr val="000000"/>
                </a:solidFill>
              </a:rPr>
              <a:t>Copyright © 2012 Zhenlong Zheng</a:t>
            </a:r>
            <a:endParaRPr lang="zh-CN" alt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pPr>
              <a:defRPr/>
            </a:pPr>
            <a:fld id="{AEB45F9F-F4E5-406E-81F7-433B2F22413E}"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9317252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fld id="{FD8223FA-582A-4164-88F3-7510474DAF9C}" type="datetime10">
              <a:rPr lang="zh-CN" altLang="en-US" smtClean="0">
                <a:solidFill>
                  <a:srgbClr val="000000"/>
                </a:solidFill>
              </a:rPr>
              <a:pPr>
                <a:defRPr/>
              </a:pPr>
              <a:t>19:27</a:t>
            </a:fld>
            <a:endParaRPr lang="en-US" altLang="zh-CN">
              <a:solidFill>
                <a:srgbClr val="000000"/>
              </a:solidFill>
            </a:endParaRPr>
          </a:p>
        </p:txBody>
      </p:sp>
      <p:sp>
        <p:nvSpPr>
          <p:cNvPr id="8" name="Rectangle 5"/>
          <p:cNvSpPr>
            <a:spLocks noGrp="1" noChangeArrowheads="1"/>
          </p:cNvSpPr>
          <p:nvPr>
            <p:ph type="ftr" sz="quarter" idx="11"/>
          </p:nvPr>
        </p:nvSpPr>
        <p:spPr/>
        <p:txBody>
          <a:bodyPr/>
          <a:lstStyle>
            <a:lvl1pPr>
              <a:defRPr/>
            </a:lvl1pPr>
          </a:lstStyle>
          <a:p>
            <a:pPr>
              <a:defRPr/>
            </a:pPr>
            <a:r>
              <a:rPr lang="en-US" altLang="zh-CN" smtClean="0">
                <a:solidFill>
                  <a:srgbClr val="000000"/>
                </a:solidFill>
              </a:rPr>
              <a:t>Copyright © 2012 Zhenlong Zheng</a:t>
            </a:r>
            <a:endParaRPr lang="en-US" altLang="zh-CN">
              <a:solidFill>
                <a:srgbClr val="000000"/>
              </a:solidFill>
            </a:endParaRPr>
          </a:p>
        </p:txBody>
      </p:sp>
      <p:sp>
        <p:nvSpPr>
          <p:cNvPr id="9" name="Rectangle 6"/>
          <p:cNvSpPr>
            <a:spLocks noGrp="1" noChangeArrowheads="1"/>
          </p:cNvSpPr>
          <p:nvPr>
            <p:ph type="sldNum" sz="quarter" idx="12"/>
          </p:nvPr>
        </p:nvSpPr>
        <p:spPr/>
        <p:txBody>
          <a:bodyPr/>
          <a:lstStyle>
            <a:lvl1pPr>
              <a:defRPr/>
            </a:lvl1pPr>
          </a:lstStyle>
          <a:p>
            <a:pPr>
              <a:defRPr/>
            </a:pPr>
            <a:fld id="{4D80ECA8-646B-44D7-8453-010207FA852F}"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29255278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fld id="{2A540828-AFAC-49C7-A508-FB0FE012EA3A}" type="datetime10">
              <a:rPr lang="zh-CN" altLang="en-US" smtClean="0"/>
              <a:pPr>
                <a:defRPr/>
              </a:pPr>
              <a:t>19:27</a:t>
            </a:fld>
            <a:endParaRPr lang="en-US" altLang="zh-CN"/>
          </a:p>
        </p:txBody>
      </p:sp>
      <p:sp>
        <p:nvSpPr>
          <p:cNvPr id="5" name="Rectangle 5"/>
          <p:cNvSpPr>
            <a:spLocks noGrp="1" noChangeArrowheads="1"/>
          </p:cNvSpPr>
          <p:nvPr>
            <p:ph type="ftr" sz="quarter" idx="11"/>
          </p:nvPr>
        </p:nvSpPr>
        <p:spPr/>
        <p:txBody>
          <a:bodyPr/>
          <a:lstStyle>
            <a:lvl1pPr>
              <a:defRPr/>
            </a:lvl1pPr>
          </a:lstStyle>
          <a:p>
            <a:pPr>
              <a:defRPr/>
            </a:pPr>
            <a:r>
              <a:rPr lang="en-US" altLang="zh-CN" smtClean="0"/>
              <a:t>Copyright ©2012  Zheng, Zhenlong &amp; Chen, Rong, XMU</a:t>
            </a:r>
            <a:endParaRPr lang="zh-CN" altLang="en-US" dirty="0"/>
          </a:p>
        </p:txBody>
      </p:sp>
      <p:sp>
        <p:nvSpPr>
          <p:cNvPr id="6" name="Rectangle 6"/>
          <p:cNvSpPr>
            <a:spLocks noGrp="1" noChangeArrowheads="1"/>
          </p:cNvSpPr>
          <p:nvPr>
            <p:ph type="sldNum" sz="quarter" idx="12"/>
          </p:nvPr>
        </p:nvSpPr>
        <p:spPr/>
        <p:txBody>
          <a:bodyPr/>
          <a:lstStyle>
            <a:lvl1pPr>
              <a:defRPr/>
            </a:lvl1pPr>
          </a:lstStyle>
          <a:p>
            <a:pPr>
              <a:defRPr/>
            </a:pPr>
            <a:fld id="{674711F5-2441-47BD-ABC8-21399AC8010C}" type="slidenum">
              <a:rPr lang="en-US" altLang="zh-CN"/>
              <a:pPr>
                <a:defRPr/>
              </a:pPr>
              <a:t>‹#›</a:t>
            </a:fld>
            <a:endParaRPr lang="en-US" altLang="zh-CN"/>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fld id="{75F8CB65-A600-4C9D-863D-D4919FFA5EA7}" type="datetime10">
              <a:rPr lang="zh-CN" altLang="en-US" smtClean="0">
                <a:solidFill>
                  <a:srgbClr val="000000"/>
                </a:solidFill>
              </a:rPr>
              <a:pPr>
                <a:defRPr/>
              </a:pPr>
              <a:t>19:27</a:t>
            </a:fld>
            <a:endParaRPr lang="en-US" altLang="zh-CN">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r>
              <a:rPr lang="en-US" altLang="zh-CN" smtClean="0">
                <a:solidFill>
                  <a:srgbClr val="000000"/>
                </a:solidFill>
              </a:rPr>
              <a:t>Copyright © 2012 Zhenlong Zheng</a:t>
            </a:r>
            <a:endParaRPr lang="en-US" altLang="zh-CN">
              <a:solidFill>
                <a:srgbClr val="000000"/>
              </a:solidFill>
            </a:endParaRPr>
          </a:p>
        </p:txBody>
      </p:sp>
      <p:sp>
        <p:nvSpPr>
          <p:cNvPr id="5" name="Rectangle 6"/>
          <p:cNvSpPr>
            <a:spLocks noGrp="1" noChangeArrowheads="1"/>
          </p:cNvSpPr>
          <p:nvPr>
            <p:ph type="sldNum" sz="quarter" idx="12"/>
          </p:nvPr>
        </p:nvSpPr>
        <p:spPr/>
        <p:txBody>
          <a:bodyPr/>
          <a:lstStyle>
            <a:lvl1pPr>
              <a:defRPr/>
            </a:lvl1pPr>
          </a:lstStyle>
          <a:p>
            <a:pPr>
              <a:defRPr/>
            </a:pPr>
            <a:fld id="{EB803A4C-2DF4-49F2-B7CB-8C43FF1529E7}"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31513137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fld id="{0F89AEF9-F442-42B6-8670-3E5529A1743A}" type="datetime10">
              <a:rPr lang="zh-CN" altLang="en-US" smtClean="0">
                <a:solidFill>
                  <a:srgbClr val="000000"/>
                </a:solidFill>
              </a:rPr>
              <a:pPr>
                <a:defRPr/>
              </a:pPr>
              <a:t>19:27</a:t>
            </a:fld>
            <a:endParaRPr lang="en-US" altLang="zh-CN">
              <a:solidFill>
                <a:srgbClr val="000000"/>
              </a:solidFill>
            </a:endParaRPr>
          </a:p>
        </p:txBody>
      </p:sp>
      <p:sp>
        <p:nvSpPr>
          <p:cNvPr id="3" name="Rectangle 5"/>
          <p:cNvSpPr>
            <a:spLocks noGrp="1" noChangeArrowheads="1"/>
          </p:cNvSpPr>
          <p:nvPr>
            <p:ph type="ftr" sz="quarter" idx="11"/>
          </p:nvPr>
        </p:nvSpPr>
        <p:spPr/>
        <p:txBody>
          <a:bodyPr/>
          <a:lstStyle>
            <a:lvl1pPr>
              <a:defRPr/>
            </a:lvl1pPr>
          </a:lstStyle>
          <a:p>
            <a:pPr>
              <a:defRPr/>
            </a:pPr>
            <a:r>
              <a:rPr lang="en-US" altLang="zh-CN" smtClean="0">
                <a:solidFill>
                  <a:srgbClr val="000000"/>
                </a:solidFill>
              </a:rPr>
              <a:t>Copyright © 2012 Zhenlong Zheng</a:t>
            </a:r>
            <a:endParaRPr lang="en-US" altLang="zh-CN">
              <a:solidFill>
                <a:srgbClr val="000000"/>
              </a:solidFill>
            </a:endParaRPr>
          </a:p>
        </p:txBody>
      </p:sp>
      <p:sp>
        <p:nvSpPr>
          <p:cNvPr id="4" name="Rectangle 6"/>
          <p:cNvSpPr>
            <a:spLocks noGrp="1" noChangeArrowheads="1"/>
          </p:cNvSpPr>
          <p:nvPr>
            <p:ph type="sldNum" sz="quarter" idx="12"/>
          </p:nvPr>
        </p:nvSpPr>
        <p:spPr/>
        <p:txBody>
          <a:bodyPr/>
          <a:lstStyle>
            <a:lvl1pPr>
              <a:defRPr/>
            </a:lvl1pPr>
          </a:lstStyle>
          <a:p>
            <a:pPr>
              <a:defRPr/>
            </a:pPr>
            <a:fld id="{C9CDCDCA-3447-49FF-AF70-0CFC8C343134}"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17227930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fld id="{BAEF19F3-3D09-48DB-88DB-F2DD61B03B00}" type="datetime10">
              <a:rPr lang="zh-CN" altLang="en-US" smtClean="0">
                <a:solidFill>
                  <a:srgbClr val="000000"/>
                </a:solidFill>
              </a:rPr>
              <a:pPr>
                <a:defRPr/>
              </a:pPr>
              <a:t>19:27</a:t>
            </a:fld>
            <a:endParaRPr lang="en-US" altLang="zh-CN">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r>
              <a:rPr lang="en-US" altLang="zh-CN" smtClean="0">
                <a:solidFill>
                  <a:srgbClr val="000000"/>
                </a:solidFill>
              </a:rPr>
              <a:t>Copyright © 2012 Zhenlong Zheng</a:t>
            </a:r>
            <a:endParaRPr lang="zh-CN" alt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pPr>
              <a:defRPr/>
            </a:pPr>
            <a:fld id="{D0DB0C91-26C4-4351-8A75-6C26D8A195CA}"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13279111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fld id="{73A3A7AC-2AEB-4B7B-B692-09838FAFEACC}" type="datetime10">
              <a:rPr lang="zh-CN" altLang="en-US" smtClean="0">
                <a:solidFill>
                  <a:srgbClr val="000000"/>
                </a:solidFill>
              </a:rPr>
              <a:pPr>
                <a:defRPr/>
              </a:pPr>
              <a:t>19:27</a:t>
            </a:fld>
            <a:endParaRPr lang="en-US" altLang="zh-CN">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r>
              <a:rPr lang="en-US" altLang="zh-CN" smtClean="0">
                <a:solidFill>
                  <a:srgbClr val="000000"/>
                </a:solidFill>
              </a:rPr>
              <a:t>Copyright © 2012 Zhenlong Zheng</a:t>
            </a:r>
            <a:endParaRPr lang="zh-CN" alt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pPr>
              <a:defRPr/>
            </a:pPr>
            <a:fld id="{69527055-2DDE-4BA2-A12A-5F9BCBD7A873}"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31187906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fld id="{25076886-8157-4012-8217-6E2D68D652F7}" type="datetime10">
              <a:rPr lang="zh-CN" altLang="en-US" smtClean="0">
                <a:solidFill>
                  <a:srgbClr val="000000"/>
                </a:solidFill>
              </a:rPr>
              <a:pPr>
                <a:defRPr/>
              </a:pPr>
              <a:t>19:27</a:t>
            </a:fld>
            <a:endParaRPr lang="en-US" altLang="zh-CN">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r>
              <a:rPr lang="en-US" altLang="zh-CN" smtClean="0">
                <a:solidFill>
                  <a:srgbClr val="000000"/>
                </a:solidFill>
              </a:rPr>
              <a:t>Copyright © 2012 Zhenlong Zheng</a:t>
            </a:r>
            <a:endParaRPr lang="zh-CN" alt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32AA4315-2EF1-433F-9E26-2CA697AEA04A}"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28654123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7813"/>
            <a:ext cx="2057400" cy="58531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7813"/>
            <a:ext cx="6019800" cy="58531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fld id="{00CFD5B9-FC1C-48E8-B5BD-8954AF8EFCE6}" type="datetime10">
              <a:rPr lang="zh-CN" altLang="en-US" smtClean="0">
                <a:solidFill>
                  <a:srgbClr val="000000"/>
                </a:solidFill>
              </a:rPr>
              <a:pPr>
                <a:defRPr/>
              </a:pPr>
              <a:t>19:27</a:t>
            </a:fld>
            <a:endParaRPr lang="en-US" altLang="zh-CN">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r>
              <a:rPr lang="en-US" altLang="zh-CN" smtClean="0">
                <a:solidFill>
                  <a:srgbClr val="000000"/>
                </a:solidFill>
              </a:rPr>
              <a:t>Copyright © 2012 Zhenlong Zheng</a:t>
            </a:r>
            <a:endParaRPr lang="zh-CN" alt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E82C4072-683B-450A-8A75-FA7E444F4C0A}"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35833970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txAndObj">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301625" y="228600"/>
            <a:ext cx="854075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301625" y="1600200"/>
            <a:ext cx="4194175" cy="449897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194175" cy="449897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301625" y="6245225"/>
            <a:ext cx="2289175" cy="476250"/>
          </a:xfrm>
          <a:prstGeom prst="rect">
            <a:avLst/>
          </a:prstGeom>
        </p:spPr>
        <p:txBody>
          <a:bodyPr/>
          <a:lstStyle>
            <a:lvl1pPr>
              <a:defRPr/>
            </a:lvl1pPr>
          </a:lstStyle>
          <a:p>
            <a:pPr>
              <a:defRPr/>
            </a:pPr>
            <a:fld id="{37BCD926-DA00-4E59-A694-E1D6C16BE688}" type="datetime10">
              <a:rPr lang="zh-CN" altLang="en-US" smtClean="0">
                <a:solidFill>
                  <a:srgbClr val="000000"/>
                </a:solidFill>
                <a:ea typeface="宋体" pitchFamily="2" charset="-122"/>
              </a:rPr>
              <a:pPr>
                <a:defRPr/>
              </a:pPr>
              <a:t>19:27</a:t>
            </a:fld>
            <a:endParaRPr lang="en-US" altLang="zh-CN">
              <a:solidFill>
                <a:srgbClr val="000000"/>
              </a:solidFill>
              <a:ea typeface="宋体" pitchFamily="2" charset="-122"/>
            </a:endParaRPr>
          </a:p>
        </p:txBody>
      </p:sp>
      <p:sp>
        <p:nvSpPr>
          <p:cNvPr id="6" name="页脚占位符 5"/>
          <p:cNvSpPr>
            <a:spLocks noGrp="1"/>
          </p:cNvSpPr>
          <p:nvPr>
            <p:ph type="ftr" sz="quarter" idx="11"/>
          </p:nvPr>
        </p:nvSpPr>
        <p:spPr>
          <a:xfrm>
            <a:off x="3124200" y="6245225"/>
            <a:ext cx="2895600" cy="476250"/>
          </a:xfrm>
        </p:spPr>
        <p:txBody>
          <a:bodyPr/>
          <a:lstStyle>
            <a:lvl1pPr>
              <a:defRPr/>
            </a:lvl1pPr>
          </a:lstStyle>
          <a:p>
            <a:pPr>
              <a:defRPr/>
            </a:pPr>
            <a:r>
              <a:rPr lang="en-US" altLang="zh-CN" smtClean="0">
                <a:solidFill>
                  <a:srgbClr val="000000"/>
                </a:solidFill>
              </a:rPr>
              <a:t>Copyright © 2012 Zhenlong Zheng</a:t>
            </a:r>
            <a:endParaRPr lang="en-US" altLang="zh-CN">
              <a:solidFill>
                <a:srgbClr val="000000"/>
              </a:solidFill>
            </a:endParaRPr>
          </a:p>
        </p:txBody>
      </p:sp>
      <p:sp>
        <p:nvSpPr>
          <p:cNvPr id="7" name="灯片编号占位符 6"/>
          <p:cNvSpPr>
            <a:spLocks noGrp="1"/>
          </p:cNvSpPr>
          <p:nvPr>
            <p:ph type="sldNum" sz="quarter" idx="12"/>
          </p:nvPr>
        </p:nvSpPr>
        <p:spPr>
          <a:xfrm>
            <a:off x="6553200" y="6245225"/>
            <a:ext cx="2289175" cy="476250"/>
          </a:xfrm>
        </p:spPr>
        <p:txBody>
          <a:bodyPr/>
          <a:lstStyle>
            <a:lvl1pPr>
              <a:defRPr/>
            </a:lvl1pPr>
          </a:lstStyle>
          <a:p>
            <a:pPr>
              <a:defRPr/>
            </a:pPr>
            <a:fld id="{80C3A53A-B857-4190-B138-81C1F38FDFBF}"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68455581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zh-CN" altLang="en-US">
              <a:solidFill>
                <a:srgbClr val="000000"/>
              </a:solidFill>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p:spPr>
        <p:txBody>
          <a:bodyPr/>
          <a:lstStyle/>
          <a:p>
            <a:endParaRPr lang="zh-CN" altLang="en-US">
              <a:solidFill>
                <a:srgbClr val="000000"/>
              </a:solidFill>
            </a:endParaRPr>
          </a:p>
        </p:txBody>
      </p:sp>
      <p:sp>
        <p:nvSpPr>
          <p:cNvPr id="27650" name="Rectangle 2"/>
          <p:cNvSpPr>
            <a:spLocks noGrp="1" noChangeArrowheads="1"/>
          </p:cNvSpPr>
          <p:nvPr>
            <p:ph type="ctrTitle"/>
          </p:nvPr>
        </p:nvSpPr>
        <p:spPr>
          <a:xfrm>
            <a:off x="914400" y="1524000"/>
            <a:ext cx="7623175" cy="1752600"/>
          </a:xfrm>
        </p:spPr>
        <p:txBody>
          <a:bodyPr/>
          <a:lstStyle>
            <a:lvl1pPr>
              <a:defRPr sz="5000"/>
            </a:lvl1pPr>
          </a:lstStyle>
          <a:p>
            <a:r>
              <a:rPr lang="zh-CN" altLang="en-US"/>
              <a:t>单击此处编辑母版标题样式</a:t>
            </a:r>
          </a:p>
        </p:txBody>
      </p:sp>
      <p:sp>
        <p:nvSpPr>
          <p:cNvPr id="2765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zh-CN" altLang="en-US"/>
              <a:t>单击此处编辑母版副标题样式</a:t>
            </a:r>
          </a:p>
        </p:txBody>
      </p:sp>
      <p:sp>
        <p:nvSpPr>
          <p:cNvPr id="6" name="Rectangle 6"/>
          <p:cNvSpPr>
            <a:spLocks noGrp="1" noChangeArrowheads="1"/>
          </p:cNvSpPr>
          <p:nvPr>
            <p:ph type="sldNum" sz="quarter" idx="10"/>
          </p:nvPr>
        </p:nvSpPr>
        <p:spPr/>
        <p:txBody>
          <a:bodyPr/>
          <a:lstStyle>
            <a:lvl1pPr>
              <a:defRPr/>
            </a:lvl1pPr>
          </a:lstStyle>
          <a:p>
            <a:pPr>
              <a:defRPr/>
            </a:pPr>
            <a:fld id="{A80A7BD6-0756-4306-899B-D82EF9E81115}" type="slidenum">
              <a:rPr lang="en-US" altLang="zh-CN">
                <a:solidFill>
                  <a:srgbClr val="000000"/>
                </a:solidFill>
              </a:rPr>
              <a:pPr>
                <a:defRPr/>
              </a:pPr>
              <a:t>‹#›</a:t>
            </a:fld>
            <a:endParaRPr lang="en-US" altLang="zh-CN" dirty="0">
              <a:solidFill>
                <a:srgbClr val="000000"/>
              </a:solidFill>
            </a:endParaRPr>
          </a:p>
        </p:txBody>
      </p:sp>
    </p:spTree>
    <p:extLst>
      <p:ext uri="{BB962C8B-B14F-4D97-AF65-F5344CB8AC3E}">
        <p14:creationId xmlns:p14="http://schemas.microsoft.com/office/powerpoint/2010/main" val="6729798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atin typeface="Adobe Jenson Pro" pitchFamily="18" charset="0"/>
                <a:ea typeface="Adobe 仿宋 Std R" pitchFamily="18" charset="-122"/>
              </a:defRPr>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p:txBody>
          <a:bodyPr/>
          <a:lstStyle>
            <a:lvl1pPr>
              <a:defRPr>
                <a:latin typeface="Adobe Jenson Pro" pitchFamily="18" charset="0"/>
                <a:ea typeface="Adobe 黑体 Std R" pitchFamily="34" charset="-122"/>
              </a:defRPr>
            </a:lvl1pPr>
            <a:lvl2pPr>
              <a:defRPr>
                <a:latin typeface="Adobe Jenson Pro" pitchFamily="18" charset="0"/>
                <a:ea typeface="Adobe 黑体 Std R" pitchFamily="34" charset="-122"/>
              </a:defRPr>
            </a:lvl2pPr>
            <a:lvl3pPr>
              <a:defRPr>
                <a:latin typeface="Adobe Jenson Pro" pitchFamily="18" charset="0"/>
                <a:ea typeface="Adobe 黑体 Std R" pitchFamily="34" charset="-122"/>
              </a:defRPr>
            </a:lvl3pPr>
            <a:lvl4pPr>
              <a:defRPr>
                <a:latin typeface="Adobe Jenson Pro" pitchFamily="18" charset="0"/>
                <a:ea typeface="Adobe 黑体 Std R" pitchFamily="34" charset="-122"/>
              </a:defRPr>
            </a:lvl4pPr>
            <a:lvl5pPr>
              <a:defRPr>
                <a:latin typeface="Adobe Jenson Pro" pitchFamily="18" charset="0"/>
                <a:ea typeface="Adobe 黑体 Std R" pitchFamily="34" charset="-122"/>
              </a:defRPr>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fld id="{1968210C-0B05-4A26-8581-4E29457F7746}" type="datetime10">
              <a:rPr lang="zh-CN" altLang="en-US" smtClean="0">
                <a:solidFill>
                  <a:srgbClr val="000000"/>
                </a:solidFill>
              </a:rPr>
              <a:pPr>
                <a:defRPr/>
              </a:pPr>
              <a:t>19:27</a:t>
            </a:fld>
            <a:endParaRPr lang="en-US" altLang="zh-CN">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r>
              <a:rPr lang="en-US" altLang="zh-CN" smtClean="0">
                <a:solidFill>
                  <a:srgbClr val="000000"/>
                </a:solidFill>
              </a:rPr>
              <a:t>Copyright ©2012  Zheng, Zhenlong &amp; Chen, Rong, XMU</a:t>
            </a:r>
            <a:endParaRPr lang="zh-CN" alt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19DFB378-7606-41DD-BDB8-11DE839DDBEA}" type="slidenum">
              <a:rPr lang="en-US" altLang="zh-CN">
                <a:solidFill>
                  <a:srgbClr val="000000"/>
                </a:solidFill>
              </a:rPr>
              <a:pPr>
                <a:defRPr/>
              </a:pPr>
              <a:t>‹#›</a:t>
            </a:fld>
            <a:endParaRPr lang="en-US" altLang="zh-CN" dirty="0">
              <a:solidFill>
                <a:srgbClr val="000000"/>
              </a:solidFill>
            </a:endParaRPr>
          </a:p>
        </p:txBody>
      </p:sp>
    </p:spTree>
    <p:extLst>
      <p:ext uri="{BB962C8B-B14F-4D97-AF65-F5344CB8AC3E}">
        <p14:creationId xmlns:p14="http://schemas.microsoft.com/office/powerpoint/2010/main" val="30514514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fld id="{2A540828-AFAC-49C7-A508-FB0FE012EA3A}" type="datetime10">
              <a:rPr lang="zh-CN" altLang="en-US" smtClean="0">
                <a:solidFill>
                  <a:srgbClr val="000000"/>
                </a:solidFill>
              </a:rPr>
              <a:pPr>
                <a:defRPr/>
              </a:pPr>
              <a:t>19:27</a:t>
            </a:fld>
            <a:endParaRPr lang="en-US" altLang="zh-CN">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r>
              <a:rPr lang="en-US" altLang="zh-CN" smtClean="0">
                <a:solidFill>
                  <a:srgbClr val="000000"/>
                </a:solidFill>
              </a:rPr>
              <a:t>Copyright ©2012  Zheng, Zhenlong &amp; Chen, Rong, XMU</a:t>
            </a:r>
            <a:endParaRPr lang="zh-CN" alt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674711F5-2441-47BD-ABC8-21399AC8010C}"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29539543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fld id="{43EF0730-A649-42B1-A54D-3AE5E1799762}" type="datetime10">
              <a:rPr lang="zh-CN" altLang="en-US" smtClean="0"/>
              <a:pPr>
                <a:defRPr/>
              </a:pPr>
              <a:t>19:27</a:t>
            </a:fld>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r>
              <a:rPr lang="en-US" altLang="zh-CN" smtClean="0"/>
              <a:t>Copyright ©2012  Zheng, Zhenlong &amp; Chen, Rong, XMU</a:t>
            </a:r>
            <a:endParaRPr lang="zh-CN" altLang="en-US" dirty="0"/>
          </a:p>
        </p:txBody>
      </p:sp>
      <p:sp>
        <p:nvSpPr>
          <p:cNvPr id="7" name="Rectangle 6"/>
          <p:cNvSpPr>
            <a:spLocks noGrp="1" noChangeArrowheads="1"/>
          </p:cNvSpPr>
          <p:nvPr>
            <p:ph type="sldNum" sz="quarter" idx="12"/>
          </p:nvPr>
        </p:nvSpPr>
        <p:spPr/>
        <p:txBody>
          <a:bodyPr/>
          <a:lstStyle>
            <a:lvl1pPr>
              <a:defRPr/>
            </a:lvl1pPr>
          </a:lstStyle>
          <a:p>
            <a:pPr>
              <a:defRPr/>
            </a:pPr>
            <a:fld id="{AEB45F9F-F4E5-406E-81F7-433B2F22413E}" type="slidenum">
              <a:rPr lang="en-US" altLang="zh-CN"/>
              <a:pPr>
                <a:defRPr/>
              </a:pPr>
              <a:t>‹#›</a:t>
            </a:fld>
            <a:endParaRPr lang="en-US" altLang="zh-CN"/>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fld id="{43EF0730-A649-42B1-A54D-3AE5E1799762}" type="datetime10">
              <a:rPr lang="zh-CN" altLang="en-US" smtClean="0">
                <a:solidFill>
                  <a:srgbClr val="000000"/>
                </a:solidFill>
              </a:rPr>
              <a:pPr>
                <a:defRPr/>
              </a:pPr>
              <a:t>19:27</a:t>
            </a:fld>
            <a:endParaRPr lang="en-US" altLang="zh-CN">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r>
              <a:rPr lang="en-US" altLang="zh-CN" smtClean="0">
                <a:solidFill>
                  <a:srgbClr val="000000"/>
                </a:solidFill>
              </a:rPr>
              <a:t>Copyright ©2012  Zheng, Zhenlong &amp; Chen, Rong, XMU</a:t>
            </a:r>
            <a:endParaRPr lang="zh-CN" alt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pPr>
              <a:defRPr/>
            </a:pPr>
            <a:fld id="{AEB45F9F-F4E5-406E-81F7-433B2F22413E}"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536913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fld id="{B426D16B-9D28-4CD0-AE03-E5EE79068945}" type="datetime10">
              <a:rPr lang="zh-CN" altLang="en-US" smtClean="0">
                <a:solidFill>
                  <a:srgbClr val="000000"/>
                </a:solidFill>
              </a:rPr>
              <a:pPr>
                <a:defRPr/>
              </a:pPr>
              <a:t>19:27</a:t>
            </a:fld>
            <a:endParaRPr lang="en-US" altLang="zh-CN">
              <a:solidFill>
                <a:srgbClr val="000000"/>
              </a:solidFill>
            </a:endParaRPr>
          </a:p>
        </p:txBody>
      </p:sp>
      <p:sp>
        <p:nvSpPr>
          <p:cNvPr id="8" name="Rectangle 5"/>
          <p:cNvSpPr>
            <a:spLocks noGrp="1" noChangeArrowheads="1"/>
          </p:cNvSpPr>
          <p:nvPr>
            <p:ph type="ftr" sz="quarter" idx="11"/>
          </p:nvPr>
        </p:nvSpPr>
        <p:spPr/>
        <p:txBody>
          <a:bodyPr/>
          <a:lstStyle>
            <a:lvl1pPr>
              <a:defRPr/>
            </a:lvl1pPr>
          </a:lstStyle>
          <a:p>
            <a:pPr>
              <a:defRPr/>
            </a:pPr>
            <a:r>
              <a:rPr lang="en-US" altLang="zh-CN" smtClean="0">
                <a:solidFill>
                  <a:srgbClr val="000000"/>
                </a:solidFill>
              </a:rPr>
              <a:t>Copyright ©2012  Zheng, Zhenlong &amp; Chen, Rong, XMU</a:t>
            </a:r>
            <a:endParaRPr lang="en-US" altLang="zh-CN">
              <a:solidFill>
                <a:srgbClr val="000000"/>
              </a:solidFill>
            </a:endParaRPr>
          </a:p>
        </p:txBody>
      </p:sp>
      <p:sp>
        <p:nvSpPr>
          <p:cNvPr id="9" name="Rectangle 6"/>
          <p:cNvSpPr>
            <a:spLocks noGrp="1" noChangeArrowheads="1"/>
          </p:cNvSpPr>
          <p:nvPr>
            <p:ph type="sldNum" sz="quarter" idx="12"/>
          </p:nvPr>
        </p:nvSpPr>
        <p:spPr/>
        <p:txBody>
          <a:bodyPr/>
          <a:lstStyle>
            <a:lvl1pPr>
              <a:defRPr/>
            </a:lvl1pPr>
          </a:lstStyle>
          <a:p>
            <a:pPr>
              <a:defRPr/>
            </a:pPr>
            <a:fld id="{4D80ECA8-646B-44D7-8453-010207FA852F}"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3415085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fld id="{4031D359-A17D-4C99-878D-E87A84AE7FF5}" type="datetime10">
              <a:rPr lang="zh-CN" altLang="en-US" smtClean="0">
                <a:solidFill>
                  <a:srgbClr val="000000"/>
                </a:solidFill>
              </a:rPr>
              <a:pPr>
                <a:defRPr/>
              </a:pPr>
              <a:t>19:27</a:t>
            </a:fld>
            <a:endParaRPr lang="en-US" altLang="zh-CN">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r>
              <a:rPr lang="en-US" altLang="zh-CN" smtClean="0">
                <a:solidFill>
                  <a:srgbClr val="000000"/>
                </a:solidFill>
              </a:rPr>
              <a:t>Copyright ©2012  Zheng, Zhenlong &amp; Chen, Rong, XMU</a:t>
            </a:r>
            <a:endParaRPr lang="en-US" altLang="zh-CN">
              <a:solidFill>
                <a:srgbClr val="000000"/>
              </a:solidFill>
            </a:endParaRPr>
          </a:p>
        </p:txBody>
      </p:sp>
      <p:sp>
        <p:nvSpPr>
          <p:cNvPr id="5" name="Rectangle 6"/>
          <p:cNvSpPr>
            <a:spLocks noGrp="1" noChangeArrowheads="1"/>
          </p:cNvSpPr>
          <p:nvPr>
            <p:ph type="sldNum" sz="quarter" idx="12"/>
          </p:nvPr>
        </p:nvSpPr>
        <p:spPr/>
        <p:txBody>
          <a:bodyPr/>
          <a:lstStyle>
            <a:lvl1pPr>
              <a:defRPr/>
            </a:lvl1pPr>
          </a:lstStyle>
          <a:p>
            <a:pPr>
              <a:defRPr/>
            </a:pPr>
            <a:fld id="{EB803A4C-2DF4-49F2-B7CB-8C43FF1529E7}"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19416056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fld id="{2208BF12-8EC6-4FDF-B395-8C9C1E4E077B}" type="datetime10">
              <a:rPr lang="zh-CN" altLang="en-US" smtClean="0">
                <a:solidFill>
                  <a:srgbClr val="000000"/>
                </a:solidFill>
              </a:rPr>
              <a:pPr>
                <a:defRPr/>
              </a:pPr>
              <a:t>19:27</a:t>
            </a:fld>
            <a:endParaRPr lang="en-US" altLang="zh-CN">
              <a:solidFill>
                <a:srgbClr val="000000"/>
              </a:solidFill>
            </a:endParaRPr>
          </a:p>
        </p:txBody>
      </p:sp>
      <p:sp>
        <p:nvSpPr>
          <p:cNvPr id="3" name="Rectangle 5"/>
          <p:cNvSpPr>
            <a:spLocks noGrp="1" noChangeArrowheads="1"/>
          </p:cNvSpPr>
          <p:nvPr>
            <p:ph type="ftr" sz="quarter" idx="11"/>
          </p:nvPr>
        </p:nvSpPr>
        <p:spPr/>
        <p:txBody>
          <a:bodyPr/>
          <a:lstStyle>
            <a:lvl1pPr>
              <a:defRPr/>
            </a:lvl1pPr>
          </a:lstStyle>
          <a:p>
            <a:pPr>
              <a:defRPr/>
            </a:pPr>
            <a:r>
              <a:rPr lang="en-US" altLang="zh-CN" smtClean="0">
                <a:solidFill>
                  <a:srgbClr val="000000"/>
                </a:solidFill>
              </a:rPr>
              <a:t>Copyright ©2012  Zheng, Zhenlong &amp; Chen, Rong, XMU</a:t>
            </a:r>
            <a:endParaRPr lang="en-US" altLang="zh-CN">
              <a:solidFill>
                <a:srgbClr val="000000"/>
              </a:solidFill>
            </a:endParaRPr>
          </a:p>
        </p:txBody>
      </p:sp>
      <p:sp>
        <p:nvSpPr>
          <p:cNvPr id="4" name="Rectangle 6"/>
          <p:cNvSpPr>
            <a:spLocks noGrp="1" noChangeArrowheads="1"/>
          </p:cNvSpPr>
          <p:nvPr>
            <p:ph type="sldNum" sz="quarter" idx="12"/>
          </p:nvPr>
        </p:nvSpPr>
        <p:spPr/>
        <p:txBody>
          <a:bodyPr/>
          <a:lstStyle>
            <a:lvl1pPr>
              <a:defRPr/>
            </a:lvl1pPr>
          </a:lstStyle>
          <a:p>
            <a:pPr>
              <a:defRPr/>
            </a:pPr>
            <a:fld id="{C9CDCDCA-3447-49FF-AF70-0CFC8C343134}"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7297093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fld id="{2E53F4B1-CE28-4F99-845F-66CE36675F76}" type="datetime10">
              <a:rPr lang="zh-CN" altLang="en-US" smtClean="0">
                <a:solidFill>
                  <a:srgbClr val="000000"/>
                </a:solidFill>
              </a:rPr>
              <a:pPr>
                <a:defRPr/>
              </a:pPr>
              <a:t>19:27</a:t>
            </a:fld>
            <a:endParaRPr lang="en-US" altLang="zh-CN">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r>
              <a:rPr lang="en-US" altLang="zh-CN" smtClean="0">
                <a:solidFill>
                  <a:srgbClr val="000000"/>
                </a:solidFill>
              </a:rPr>
              <a:t>Copyright ©2012  Zheng, Zhenlong &amp; Chen, Rong, XMU</a:t>
            </a:r>
            <a:endParaRPr lang="zh-CN" alt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pPr>
              <a:defRPr/>
            </a:pPr>
            <a:fld id="{D0DB0C91-26C4-4351-8A75-6C26D8A195CA}"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17515590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fld id="{C41D5A0F-3021-413F-9FCE-B8D3AB0C12E7}" type="datetime10">
              <a:rPr lang="zh-CN" altLang="en-US" smtClean="0">
                <a:solidFill>
                  <a:srgbClr val="000000"/>
                </a:solidFill>
              </a:rPr>
              <a:pPr>
                <a:defRPr/>
              </a:pPr>
              <a:t>19:27</a:t>
            </a:fld>
            <a:endParaRPr lang="en-US" altLang="zh-CN">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r>
              <a:rPr lang="en-US" altLang="zh-CN" smtClean="0">
                <a:solidFill>
                  <a:srgbClr val="000000"/>
                </a:solidFill>
              </a:rPr>
              <a:t>Copyright ©2012  Zheng, Zhenlong &amp; Chen, Rong, XMU</a:t>
            </a:r>
            <a:endParaRPr lang="zh-CN" altLang="en-US" dirty="0">
              <a:solidFill>
                <a:srgbClr val="000000"/>
              </a:solidFill>
            </a:endParaRPr>
          </a:p>
        </p:txBody>
      </p:sp>
      <p:sp>
        <p:nvSpPr>
          <p:cNvPr id="7" name="Rectangle 6"/>
          <p:cNvSpPr>
            <a:spLocks noGrp="1" noChangeArrowheads="1"/>
          </p:cNvSpPr>
          <p:nvPr>
            <p:ph type="sldNum" sz="quarter" idx="12"/>
          </p:nvPr>
        </p:nvSpPr>
        <p:spPr/>
        <p:txBody>
          <a:bodyPr/>
          <a:lstStyle>
            <a:lvl1pPr>
              <a:defRPr/>
            </a:lvl1pPr>
          </a:lstStyle>
          <a:p>
            <a:pPr>
              <a:defRPr/>
            </a:pPr>
            <a:fld id="{69527055-2DDE-4BA2-A12A-5F9BCBD7A873}"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5615039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fld id="{6D08F211-4265-405B-B8DF-BB4F5C46E962}" type="datetime10">
              <a:rPr lang="zh-CN" altLang="en-US" smtClean="0">
                <a:solidFill>
                  <a:srgbClr val="000000"/>
                </a:solidFill>
              </a:rPr>
              <a:pPr>
                <a:defRPr/>
              </a:pPr>
              <a:t>19:27</a:t>
            </a:fld>
            <a:endParaRPr lang="en-US" altLang="zh-CN">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r>
              <a:rPr lang="en-US" altLang="zh-CN" smtClean="0">
                <a:solidFill>
                  <a:srgbClr val="000000"/>
                </a:solidFill>
              </a:rPr>
              <a:t>Copyright ©2012  Zheng, Zhenlong &amp; Chen, Rong, XMU</a:t>
            </a:r>
            <a:endParaRPr lang="zh-CN" alt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32AA4315-2EF1-433F-9E26-2CA697AEA04A}"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5329343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7813"/>
            <a:ext cx="2057400" cy="58531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7813"/>
            <a:ext cx="6019800" cy="585311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fld id="{C8AA4A63-B3D8-4ED9-B26E-08161083FAC1}" type="datetime10">
              <a:rPr lang="zh-CN" altLang="en-US" smtClean="0">
                <a:solidFill>
                  <a:srgbClr val="000000"/>
                </a:solidFill>
              </a:rPr>
              <a:pPr>
                <a:defRPr/>
              </a:pPr>
              <a:t>19:27</a:t>
            </a:fld>
            <a:endParaRPr lang="en-US" altLang="zh-CN">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r>
              <a:rPr lang="en-US" altLang="zh-CN" smtClean="0">
                <a:solidFill>
                  <a:srgbClr val="000000"/>
                </a:solidFill>
              </a:rPr>
              <a:t>Copyright ©2012  Zheng, Zhenlong &amp; Chen, Rong, XMU</a:t>
            </a:r>
            <a:endParaRPr lang="zh-CN" altLang="en-US" dirty="0">
              <a:solidFill>
                <a:srgbClr val="000000"/>
              </a:solidFill>
            </a:endParaRPr>
          </a:p>
        </p:txBody>
      </p:sp>
      <p:sp>
        <p:nvSpPr>
          <p:cNvPr id="6" name="Rectangle 6"/>
          <p:cNvSpPr>
            <a:spLocks noGrp="1" noChangeArrowheads="1"/>
          </p:cNvSpPr>
          <p:nvPr>
            <p:ph type="sldNum" sz="quarter" idx="12"/>
          </p:nvPr>
        </p:nvSpPr>
        <p:spPr/>
        <p:txBody>
          <a:bodyPr/>
          <a:lstStyle>
            <a:lvl1pPr>
              <a:defRPr/>
            </a:lvl1pPr>
          </a:lstStyle>
          <a:p>
            <a:pPr>
              <a:defRPr/>
            </a:pPr>
            <a:fld id="{E82C4072-683B-450A-8A75-FA7E444F4C0A}"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5654335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type="txAndObj">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301625" y="228600"/>
            <a:ext cx="854075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301625" y="1600200"/>
            <a:ext cx="4194175" cy="449897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194175" cy="449897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301625" y="6245225"/>
            <a:ext cx="2289175" cy="476250"/>
          </a:xfrm>
          <a:prstGeom prst="rect">
            <a:avLst/>
          </a:prstGeom>
        </p:spPr>
        <p:txBody>
          <a:bodyPr/>
          <a:lstStyle>
            <a:lvl1pPr>
              <a:defRPr>
                <a:ea typeface="宋体" pitchFamily="2" charset="-122"/>
              </a:defRPr>
            </a:lvl1pPr>
          </a:lstStyle>
          <a:p>
            <a:pPr>
              <a:defRPr/>
            </a:pPr>
            <a:fld id="{EF16D8C3-E08B-4320-BDD1-04FE8B8842F9}" type="datetime10">
              <a:rPr lang="zh-CN" altLang="en-US" smtClean="0">
                <a:solidFill>
                  <a:srgbClr val="000000"/>
                </a:solidFill>
              </a:rPr>
              <a:pPr>
                <a:defRPr/>
              </a:pPr>
              <a:t>19:27</a:t>
            </a:fld>
            <a:endParaRPr lang="en-US" altLang="zh-CN">
              <a:solidFill>
                <a:srgbClr val="000000"/>
              </a:solidFill>
            </a:endParaRPr>
          </a:p>
        </p:txBody>
      </p:sp>
      <p:sp>
        <p:nvSpPr>
          <p:cNvPr id="6" name="页脚占位符 5"/>
          <p:cNvSpPr>
            <a:spLocks noGrp="1"/>
          </p:cNvSpPr>
          <p:nvPr>
            <p:ph type="ftr" sz="quarter" idx="11"/>
          </p:nvPr>
        </p:nvSpPr>
        <p:spPr>
          <a:xfrm>
            <a:off x="3124200" y="6245225"/>
            <a:ext cx="2895600" cy="476250"/>
          </a:xfrm>
        </p:spPr>
        <p:txBody>
          <a:bodyPr/>
          <a:lstStyle>
            <a:lvl1pPr>
              <a:defRPr/>
            </a:lvl1pPr>
          </a:lstStyle>
          <a:p>
            <a:pPr>
              <a:defRPr/>
            </a:pPr>
            <a:r>
              <a:rPr lang="en-US" altLang="zh-CN" smtClean="0">
                <a:solidFill>
                  <a:srgbClr val="000000"/>
                </a:solidFill>
              </a:rPr>
              <a:t>Copyright ©2012  Zheng, Zhenlong &amp; Chen, Rong, XMU</a:t>
            </a:r>
            <a:endParaRPr lang="zh-CN" altLang="en-US" dirty="0">
              <a:solidFill>
                <a:srgbClr val="000000"/>
              </a:solidFill>
            </a:endParaRPr>
          </a:p>
        </p:txBody>
      </p:sp>
      <p:sp>
        <p:nvSpPr>
          <p:cNvPr id="7" name="灯片编号占位符 6"/>
          <p:cNvSpPr>
            <a:spLocks noGrp="1"/>
          </p:cNvSpPr>
          <p:nvPr>
            <p:ph type="sldNum" sz="quarter" idx="12"/>
          </p:nvPr>
        </p:nvSpPr>
        <p:spPr>
          <a:xfrm>
            <a:off x="6553200" y="6245225"/>
            <a:ext cx="2289175" cy="476250"/>
          </a:xfrm>
        </p:spPr>
        <p:txBody>
          <a:bodyPr/>
          <a:lstStyle>
            <a:lvl1pPr>
              <a:defRPr/>
            </a:lvl1pPr>
          </a:lstStyle>
          <a:p>
            <a:pPr>
              <a:defRPr/>
            </a:pPr>
            <a:fld id="{5CC2B108-31DF-4FE0-8872-C4A8491C00B8}" type="slidenum">
              <a:rPr lang="en-US" altLang="zh-CN">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6943303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fld id="{B426D16B-9D28-4CD0-AE03-E5EE79068945}" type="datetime10">
              <a:rPr lang="zh-CN" altLang="en-US" smtClean="0"/>
              <a:pPr>
                <a:defRPr/>
              </a:pPr>
              <a:t>19:27</a:t>
            </a:fld>
            <a:endParaRPr lang="en-US" altLang="zh-CN"/>
          </a:p>
        </p:txBody>
      </p:sp>
      <p:sp>
        <p:nvSpPr>
          <p:cNvPr id="8" name="Rectangle 5"/>
          <p:cNvSpPr>
            <a:spLocks noGrp="1" noChangeArrowheads="1"/>
          </p:cNvSpPr>
          <p:nvPr>
            <p:ph type="ftr" sz="quarter" idx="11"/>
          </p:nvPr>
        </p:nvSpPr>
        <p:spPr/>
        <p:txBody>
          <a:bodyPr/>
          <a:lstStyle>
            <a:lvl1pPr>
              <a:defRPr/>
            </a:lvl1pPr>
          </a:lstStyle>
          <a:p>
            <a:pPr>
              <a:defRPr/>
            </a:pPr>
            <a:r>
              <a:rPr lang="en-US" altLang="zh-CN" smtClean="0"/>
              <a:t>Copyright ©2012  Zheng, Zhenlong &amp; Chen, Rong, XMU</a:t>
            </a:r>
            <a:endParaRPr lang="en-US" altLang="zh-CN"/>
          </a:p>
        </p:txBody>
      </p:sp>
      <p:sp>
        <p:nvSpPr>
          <p:cNvPr id="9" name="Rectangle 6"/>
          <p:cNvSpPr>
            <a:spLocks noGrp="1" noChangeArrowheads="1"/>
          </p:cNvSpPr>
          <p:nvPr>
            <p:ph type="sldNum" sz="quarter" idx="12"/>
          </p:nvPr>
        </p:nvSpPr>
        <p:spPr/>
        <p:txBody>
          <a:bodyPr/>
          <a:lstStyle>
            <a:lvl1pPr>
              <a:defRPr/>
            </a:lvl1pPr>
          </a:lstStyle>
          <a:p>
            <a:pPr>
              <a:defRPr/>
            </a:pPr>
            <a:fld id="{4D80ECA8-646B-44D7-8453-010207FA852F}" type="slidenum">
              <a:rPr lang="en-US" altLang="zh-CN"/>
              <a:pPr>
                <a:defRPr/>
              </a:pPr>
              <a:t>‹#›</a:t>
            </a:fld>
            <a:endParaRPr lang="en-US" altLang="zh-CN"/>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fld id="{4031D359-A17D-4C99-878D-E87A84AE7FF5}" type="datetime10">
              <a:rPr lang="zh-CN" altLang="en-US" smtClean="0"/>
              <a:pPr>
                <a:defRPr/>
              </a:pPr>
              <a:t>19:27</a:t>
            </a:fld>
            <a:endParaRPr lang="en-US" altLang="zh-CN"/>
          </a:p>
        </p:txBody>
      </p:sp>
      <p:sp>
        <p:nvSpPr>
          <p:cNvPr id="4" name="Rectangle 5"/>
          <p:cNvSpPr>
            <a:spLocks noGrp="1" noChangeArrowheads="1"/>
          </p:cNvSpPr>
          <p:nvPr>
            <p:ph type="ftr" sz="quarter" idx="11"/>
          </p:nvPr>
        </p:nvSpPr>
        <p:spPr/>
        <p:txBody>
          <a:bodyPr/>
          <a:lstStyle>
            <a:lvl1pPr>
              <a:defRPr/>
            </a:lvl1pPr>
          </a:lstStyle>
          <a:p>
            <a:pPr>
              <a:defRPr/>
            </a:pPr>
            <a:r>
              <a:rPr lang="en-US" altLang="zh-CN" smtClean="0"/>
              <a:t>Copyright ©2012  Zheng, Zhenlong &amp; Chen, Rong, XMU</a:t>
            </a:r>
            <a:endParaRPr lang="en-US" altLang="zh-CN"/>
          </a:p>
        </p:txBody>
      </p:sp>
      <p:sp>
        <p:nvSpPr>
          <p:cNvPr id="5" name="Rectangle 6"/>
          <p:cNvSpPr>
            <a:spLocks noGrp="1" noChangeArrowheads="1"/>
          </p:cNvSpPr>
          <p:nvPr>
            <p:ph type="sldNum" sz="quarter" idx="12"/>
          </p:nvPr>
        </p:nvSpPr>
        <p:spPr/>
        <p:txBody>
          <a:bodyPr/>
          <a:lstStyle>
            <a:lvl1pPr>
              <a:defRPr/>
            </a:lvl1pPr>
          </a:lstStyle>
          <a:p>
            <a:pPr>
              <a:defRPr/>
            </a:pPr>
            <a:fld id="{EB803A4C-2DF4-49F2-B7CB-8C43FF1529E7}" type="slidenum">
              <a:rPr lang="en-US" altLang="zh-CN"/>
              <a:pPr>
                <a:defRPr/>
              </a:pPr>
              <a:t>‹#›</a:t>
            </a:fld>
            <a:endParaRPr lang="en-US" altLang="zh-CN"/>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fld id="{2208BF12-8EC6-4FDF-B395-8C9C1E4E077B}" type="datetime10">
              <a:rPr lang="zh-CN" altLang="en-US" smtClean="0"/>
              <a:pPr>
                <a:defRPr/>
              </a:pPr>
              <a:t>19:27</a:t>
            </a:fld>
            <a:endParaRPr lang="en-US" altLang="zh-CN"/>
          </a:p>
        </p:txBody>
      </p:sp>
      <p:sp>
        <p:nvSpPr>
          <p:cNvPr id="3" name="Rectangle 5"/>
          <p:cNvSpPr>
            <a:spLocks noGrp="1" noChangeArrowheads="1"/>
          </p:cNvSpPr>
          <p:nvPr>
            <p:ph type="ftr" sz="quarter" idx="11"/>
          </p:nvPr>
        </p:nvSpPr>
        <p:spPr/>
        <p:txBody>
          <a:bodyPr/>
          <a:lstStyle>
            <a:lvl1pPr>
              <a:defRPr/>
            </a:lvl1pPr>
          </a:lstStyle>
          <a:p>
            <a:pPr>
              <a:defRPr/>
            </a:pPr>
            <a:r>
              <a:rPr lang="en-US" altLang="zh-CN" smtClean="0"/>
              <a:t>Copyright ©2012  Zheng, Zhenlong &amp; Chen, Rong, XMU</a:t>
            </a:r>
            <a:endParaRPr lang="en-US" altLang="zh-CN"/>
          </a:p>
        </p:txBody>
      </p:sp>
      <p:sp>
        <p:nvSpPr>
          <p:cNvPr id="4" name="Rectangle 6"/>
          <p:cNvSpPr>
            <a:spLocks noGrp="1" noChangeArrowheads="1"/>
          </p:cNvSpPr>
          <p:nvPr>
            <p:ph type="sldNum" sz="quarter" idx="12"/>
          </p:nvPr>
        </p:nvSpPr>
        <p:spPr/>
        <p:txBody>
          <a:bodyPr/>
          <a:lstStyle>
            <a:lvl1pPr>
              <a:defRPr/>
            </a:lvl1pPr>
          </a:lstStyle>
          <a:p>
            <a:pPr>
              <a:defRPr/>
            </a:pPr>
            <a:fld id="{C9CDCDCA-3447-49FF-AF70-0CFC8C343134}" type="slidenum">
              <a:rPr lang="en-US" altLang="zh-CN"/>
              <a:pPr>
                <a:defRPr/>
              </a:pPr>
              <a:t>‹#›</a:t>
            </a:fld>
            <a:endParaRPr lang="en-US" altLang="zh-CN"/>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fld id="{2E53F4B1-CE28-4F99-845F-66CE36675F76}" type="datetime10">
              <a:rPr lang="zh-CN" altLang="en-US" smtClean="0"/>
              <a:pPr>
                <a:defRPr/>
              </a:pPr>
              <a:t>19:27</a:t>
            </a:fld>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r>
              <a:rPr lang="en-US" altLang="zh-CN" smtClean="0"/>
              <a:t>Copyright ©2012  Zheng, Zhenlong &amp; Chen, Rong, XMU</a:t>
            </a:r>
            <a:endParaRPr lang="zh-CN" altLang="en-US" dirty="0"/>
          </a:p>
        </p:txBody>
      </p:sp>
      <p:sp>
        <p:nvSpPr>
          <p:cNvPr id="7" name="Rectangle 6"/>
          <p:cNvSpPr>
            <a:spLocks noGrp="1" noChangeArrowheads="1"/>
          </p:cNvSpPr>
          <p:nvPr>
            <p:ph type="sldNum" sz="quarter" idx="12"/>
          </p:nvPr>
        </p:nvSpPr>
        <p:spPr/>
        <p:txBody>
          <a:bodyPr/>
          <a:lstStyle>
            <a:lvl1pPr>
              <a:defRPr/>
            </a:lvl1pPr>
          </a:lstStyle>
          <a:p>
            <a:pPr>
              <a:defRPr/>
            </a:pPr>
            <a:fld id="{D0DB0C91-26C4-4351-8A75-6C26D8A195CA}" type="slidenum">
              <a:rPr lang="en-US" altLang="zh-CN"/>
              <a:pPr>
                <a:defRPr/>
              </a:pPr>
              <a:t>‹#›</a:t>
            </a:fld>
            <a:endParaRPr lang="en-US" altLang="zh-CN"/>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xfrm>
            <a:off x="457200" y="6243638"/>
            <a:ext cx="2133600" cy="457200"/>
          </a:xfrm>
          <a:prstGeom prst="rect">
            <a:avLst/>
          </a:prstGeom>
        </p:spPr>
        <p:txBody>
          <a:bodyPr/>
          <a:lstStyle>
            <a:lvl1pPr>
              <a:defRPr>
                <a:ea typeface="华文细黑" pitchFamily="2" charset="-122"/>
              </a:defRPr>
            </a:lvl1pPr>
          </a:lstStyle>
          <a:p>
            <a:pPr>
              <a:defRPr/>
            </a:pPr>
            <a:fld id="{C41D5A0F-3021-413F-9FCE-B8D3AB0C12E7}" type="datetime10">
              <a:rPr lang="zh-CN" altLang="en-US" smtClean="0"/>
              <a:pPr>
                <a:defRPr/>
              </a:pPr>
              <a:t>19:27</a:t>
            </a:fld>
            <a:endParaRPr lang="en-US" altLang="zh-CN"/>
          </a:p>
        </p:txBody>
      </p:sp>
      <p:sp>
        <p:nvSpPr>
          <p:cNvPr id="6" name="Rectangle 5"/>
          <p:cNvSpPr>
            <a:spLocks noGrp="1" noChangeArrowheads="1"/>
          </p:cNvSpPr>
          <p:nvPr>
            <p:ph type="ftr" sz="quarter" idx="11"/>
          </p:nvPr>
        </p:nvSpPr>
        <p:spPr/>
        <p:txBody>
          <a:bodyPr/>
          <a:lstStyle>
            <a:lvl1pPr>
              <a:defRPr/>
            </a:lvl1pPr>
          </a:lstStyle>
          <a:p>
            <a:pPr>
              <a:defRPr/>
            </a:pPr>
            <a:r>
              <a:rPr lang="en-US" altLang="zh-CN" smtClean="0"/>
              <a:t>Copyright ©2012  Zheng, Zhenlong &amp; Chen, Rong, XMU</a:t>
            </a:r>
            <a:endParaRPr lang="zh-CN" altLang="en-US" dirty="0"/>
          </a:p>
        </p:txBody>
      </p:sp>
      <p:sp>
        <p:nvSpPr>
          <p:cNvPr id="7" name="Rectangle 6"/>
          <p:cNvSpPr>
            <a:spLocks noGrp="1" noChangeArrowheads="1"/>
          </p:cNvSpPr>
          <p:nvPr>
            <p:ph type="sldNum" sz="quarter" idx="12"/>
          </p:nvPr>
        </p:nvSpPr>
        <p:spPr/>
        <p:txBody>
          <a:bodyPr/>
          <a:lstStyle>
            <a:lvl1pPr>
              <a:defRPr/>
            </a:lvl1pPr>
          </a:lstStyle>
          <a:p>
            <a:pPr>
              <a:defRPr/>
            </a:pPr>
            <a:fld id="{69527055-2DDE-4BA2-A12A-5F9BCBD7A873}" type="slidenum">
              <a:rPr lang="en-US" altLang="zh-CN"/>
              <a:pPr>
                <a:defRPr/>
              </a:pPr>
              <a:t>‹#›</a:t>
            </a:fld>
            <a:endParaRPr lang="en-US" altLang="zh-CN"/>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dirty="0" smtClean="0"/>
              <a:t>单击此处编辑母版标题样式</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p>
        </p:txBody>
      </p:sp>
      <p:sp>
        <p:nvSpPr>
          <p:cNvPr id="26629" name="Rectangle 5"/>
          <p:cNvSpPr>
            <a:spLocks noGrp="1" noChangeArrowheads="1"/>
          </p:cNvSpPr>
          <p:nvPr>
            <p:ph type="ftr" sz="quarter" idx="3"/>
          </p:nvPr>
        </p:nvSpPr>
        <p:spPr bwMode="auto">
          <a:xfrm>
            <a:off x="1643063" y="6248400"/>
            <a:ext cx="54292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fontAlgn="auto">
              <a:spcBef>
                <a:spcPts val="0"/>
              </a:spcBef>
              <a:spcAft>
                <a:spcPts val="0"/>
              </a:spcAft>
              <a:defRPr sz="1200" b="1">
                <a:latin typeface="+mj-lt"/>
                <a:ea typeface="+mn-ea"/>
              </a:defRPr>
            </a:lvl1pPr>
          </a:lstStyle>
          <a:p>
            <a:pPr>
              <a:defRPr/>
            </a:pPr>
            <a:r>
              <a:rPr lang="en-US" altLang="zh-CN" dirty="0" smtClean="0"/>
              <a:t>Copyright ©2012  </a:t>
            </a:r>
            <a:r>
              <a:rPr lang="en-US" altLang="zh-CN" dirty="0" err="1" smtClean="0"/>
              <a:t>Zheng</a:t>
            </a:r>
            <a:r>
              <a:rPr lang="en-US" altLang="zh-CN" dirty="0" smtClean="0"/>
              <a:t>, </a:t>
            </a:r>
            <a:r>
              <a:rPr lang="en-US" altLang="zh-CN" dirty="0" err="1" smtClean="0"/>
              <a:t>Zhenlong</a:t>
            </a:r>
            <a:r>
              <a:rPr lang="en-US" altLang="zh-CN" dirty="0" smtClean="0"/>
              <a:t> &amp; Chen, </a:t>
            </a:r>
            <a:r>
              <a:rPr lang="en-US" altLang="zh-CN" dirty="0" err="1" smtClean="0"/>
              <a:t>Rong</a:t>
            </a:r>
            <a:r>
              <a:rPr lang="en-US" altLang="zh-CN" dirty="0" smtClean="0"/>
              <a:t>, XMU</a:t>
            </a:r>
            <a:endParaRPr lang="zh-CN" altLang="en-US" dirty="0"/>
          </a:p>
        </p:txBody>
      </p:sp>
      <p:sp>
        <p:nvSpPr>
          <p:cNvPr id="2663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fontAlgn="auto">
              <a:spcBef>
                <a:spcPts val="0"/>
              </a:spcBef>
              <a:spcAft>
                <a:spcPts val="0"/>
              </a:spcAft>
              <a:defRPr sz="1200">
                <a:latin typeface="Adobe Jenson Pro" pitchFamily="18" charset="0"/>
                <a:ea typeface="+mn-ea"/>
              </a:defRPr>
            </a:lvl1pPr>
          </a:lstStyle>
          <a:p>
            <a:pPr>
              <a:defRPr/>
            </a:pPr>
            <a:fld id="{72C4CAF3-9D7F-4AE1-9D78-D76F6FA03369}" type="slidenum">
              <a:rPr lang="en-US" altLang="zh-CN" smtClean="0"/>
              <a:pPr>
                <a:defRPr/>
              </a:pPr>
              <a:t>‹#›</a:t>
            </a:fld>
            <a:endParaRPr lang="en-US" altLang="zh-CN" dirty="0"/>
          </a:p>
        </p:txBody>
      </p:sp>
      <p:sp>
        <p:nvSpPr>
          <p:cNvPr id="1030" name="Freeform 7"/>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zh-CN" altLang="en-US"/>
          </a:p>
        </p:txBody>
      </p:sp>
      <p:sp>
        <p:nvSpPr>
          <p:cNvPr id="1031" name="Line 8"/>
          <p:cNvSpPr>
            <a:spLocks noChangeShapeType="1"/>
          </p:cNvSpPr>
          <p:nvPr/>
        </p:nvSpPr>
        <p:spPr bwMode="auto">
          <a:xfrm>
            <a:off x="457200" y="6172200"/>
            <a:ext cx="8229600" cy="0"/>
          </a:xfrm>
          <a:prstGeom prst="line">
            <a:avLst/>
          </a:prstGeom>
          <a:noFill/>
          <a:ln w="19050">
            <a:solidFill>
              <a:schemeClr val="accent1"/>
            </a:solidFill>
            <a:round/>
            <a:headEnd/>
            <a:tailEnd/>
          </a:ln>
        </p:spPr>
        <p:txBody>
          <a:bodyPr/>
          <a:lstStyle/>
          <a:p>
            <a:endParaRPr lang="zh-CN" altLang="en-US"/>
          </a:p>
        </p:txBody>
      </p:sp>
    </p:spTree>
  </p:cSld>
  <p:clrMap bg1="lt1" tx1="dk1" bg2="lt2" tx2="dk2" accent1="accent1" accent2="accent2" accent3="accent3" accent4="accent4" accent5="accent5" accent6="accent6" hlink="hlink" folHlink="folHlink"/>
  <p:sldLayoutIdLst>
    <p:sldLayoutId id="2147491884" r:id="rId1"/>
    <p:sldLayoutId id="2147491885" r:id="rId2"/>
    <p:sldLayoutId id="2147491886" r:id="rId3"/>
    <p:sldLayoutId id="2147491887" r:id="rId4"/>
    <p:sldLayoutId id="2147491888" r:id="rId5"/>
    <p:sldLayoutId id="2147491889" r:id="rId6"/>
    <p:sldLayoutId id="2147491890" r:id="rId7"/>
    <p:sldLayoutId id="2147491891" r:id="rId8"/>
    <p:sldLayoutId id="2147491892" r:id="rId9"/>
    <p:sldLayoutId id="2147491893" r:id="rId10"/>
    <p:sldLayoutId id="2147491894" r:id="rId11"/>
    <p:sldLayoutId id="2147492121" r:id="rId12"/>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p:txStyles>
    <p:titleStyle>
      <a:lvl1pPr algn="l" rtl="0" eaLnBrk="0" fontAlgn="base" hangingPunct="0">
        <a:spcBef>
          <a:spcPct val="0"/>
        </a:spcBef>
        <a:spcAft>
          <a:spcPct val="0"/>
        </a:spcAft>
        <a:defRPr sz="4200" b="1">
          <a:solidFill>
            <a:schemeClr val="tx2"/>
          </a:solidFill>
          <a:latin typeface="Adobe Jenson Pro" pitchFamily="18" charset="0"/>
          <a:ea typeface="Adobe 仿宋 Std R" pitchFamily="18" charset="-122"/>
          <a:cs typeface="+mj-cs"/>
        </a:defRPr>
      </a:lvl1pPr>
      <a:lvl2pPr algn="l" rtl="0" eaLnBrk="0" fontAlgn="base" hangingPunct="0">
        <a:spcBef>
          <a:spcPct val="0"/>
        </a:spcBef>
        <a:spcAft>
          <a:spcPct val="0"/>
        </a:spcAft>
        <a:defRPr sz="4200" b="1">
          <a:solidFill>
            <a:schemeClr val="tx2"/>
          </a:solidFill>
          <a:latin typeface="Adobe 仿宋 Std R" pitchFamily="18" charset="-122"/>
          <a:ea typeface="Adobe 仿宋 Std R" pitchFamily="18" charset="-122"/>
        </a:defRPr>
      </a:lvl2pPr>
      <a:lvl3pPr algn="l" rtl="0" eaLnBrk="0" fontAlgn="base" hangingPunct="0">
        <a:spcBef>
          <a:spcPct val="0"/>
        </a:spcBef>
        <a:spcAft>
          <a:spcPct val="0"/>
        </a:spcAft>
        <a:defRPr sz="4200" b="1">
          <a:solidFill>
            <a:schemeClr val="tx2"/>
          </a:solidFill>
          <a:latin typeface="Adobe 仿宋 Std R" pitchFamily="18" charset="-122"/>
          <a:ea typeface="Adobe 仿宋 Std R" pitchFamily="18" charset="-122"/>
        </a:defRPr>
      </a:lvl3pPr>
      <a:lvl4pPr algn="l" rtl="0" eaLnBrk="0" fontAlgn="base" hangingPunct="0">
        <a:spcBef>
          <a:spcPct val="0"/>
        </a:spcBef>
        <a:spcAft>
          <a:spcPct val="0"/>
        </a:spcAft>
        <a:defRPr sz="4200" b="1">
          <a:solidFill>
            <a:schemeClr val="tx2"/>
          </a:solidFill>
          <a:latin typeface="Adobe 仿宋 Std R" pitchFamily="18" charset="-122"/>
          <a:ea typeface="Adobe 仿宋 Std R" pitchFamily="18" charset="-122"/>
        </a:defRPr>
      </a:lvl4pPr>
      <a:lvl5pPr algn="l" rtl="0" eaLnBrk="0" fontAlgn="base" hangingPunct="0">
        <a:spcBef>
          <a:spcPct val="0"/>
        </a:spcBef>
        <a:spcAft>
          <a:spcPct val="0"/>
        </a:spcAft>
        <a:defRPr sz="4200" b="1">
          <a:solidFill>
            <a:schemeClr val="tx2"/>
          </a:solidFill>
          <a:latin typeface="Adobe 仿宋 Std R" pitchFamily="18" charset="-122"/>
          <a:ea typeface="Adobe 仿宋 Std R" pitchFamily="18" charset="-122"/>
        </a:defRPr>
      </a:lvl5pPr>
      <a:lvl6pPr marL="457200" algn="l" rtl="0" fontAlgn="base">
        <a:spcBef>
          <a:spcPct val="0"/>
        </a:spcBef>
        <a:spcAft>
          <a:spcPct val="0"/>
        </a:spcAft>
        <a:defRPr sz="4200">
          <a:solidFill>
            <a:schemeClr val="tx2"/>
          </a:solidFill>
          <a:latin typeface="Garamond" pitchFamily="18" charset="0"/>
          <a:ea typeface="宋体" charset="-122"/>
        </a:defRPr>
      </a:lvl6pPr>
      <a:lvl7pPr marL="914400" algn="l" rtl="0" fontAlgn="base">
        <a:spcBef>
          <a:spcPct val="0"/>
        </a:spcBef>
        <a:spcAft>
          <a:spcPct val="0"/>
        </a:spcAft>
        <a:defRPr sz="4200">
          <a:solidFill>
            <a:schemeClr val="tx2"/>
          </a:solidFill>
          <a:latin typeface="Garamond" pitchFamily="18" charset="0"/>
          <a:ea typeface="宋体" charset="-122"/>
        </a:defRPr>
      </a:lvl7pPr>
      <a:lvl8pPr marL="1371600" algn="l" rtl="0" fontAlgn="base">
        <a:spcBef>
          <a:spcPct val="0"/>
        </a:spcBef>
        <a:spcAft>
          <a:spcPct val="0"/>
        </a:spcAft>
        <a:defRPr sz="4200">
          <a:solidFill>
            <a:schemeClr val="tx2"/>
          </a:solidFill>
          <a:latin typeface="Garamond" pitchFamily="18" charset="0"/>
          <a:ea typeface="宋体" charset="-122"/>
        </a:defRPr>
      </a:lvl8pPr>
      <a:lvl9pPr marL="1828800" algn="l" rtl="0" fontAlgn="base">
        <a:spcBef>
          <a:spcPct val="0"/>
        </a:spcBef>
        <a:spcAft>
          <a:spcPct val="0"/>
        </a:spcAft>
        <a:defRPr sz="4200">
          <a:solidFill>
            <a:schemeClr val="tx2"/>
          </a:solidFill>
          <a:latin typeface="Garamond" pitchFamily="18" charset="0"/>
          <a:ea typeface="宋体" charset="-122"/>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Adobe Jenson Pro" pitchFamily="18" charset="0"/>
          <a:ea typeface="Adobe 黑体 Std R" pitchFamily="34" charset="-122"/>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Ø"/>
        <a:defRPr sz="2600">
          <a:solidFill>
            <a:schemeClr val="tx1"/>
          </a:solidFill>
          <a:latin typeface="Adobe Jenson Pro" pitchFamily="18" charset="0"/>
          <a:ea typeface="Adobe 黑体 Std R" pitchFamily="34" charset="-122"/>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Adobe Jenson Pro" pitchFamily="18" charset="0"/>
          <a:ea typeface="Adobe 黑体 Std R" pitchFamily="34" charset="-122"/>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Adobe Jenson Pro" pitchFamily="18" charset="0"/>
          <a:ea typeface="Adobe 黑体 Std R" pitchFamily="34" charset="-122"/>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dobe Jenson Pro" pitchFamily="18" charset="0"/>
          <a:ea typeface="Adobe 黑体 Std R" pitchFamily="34" charset="-122"/>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dirty="0" smtClean="0"/>
              <a:t>单击此处编辑母版标题样式</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p>
        </p:txBody>
      </p:sp>
      <p:sp>
        <p:nvSpPr>
          <p:cNvPr id="26629" name="Rectangle 5"/>
          <p:cNvSpPr>
            <a:spLocks noGrp="1" noChangeArrowheads="1"/>
          </p:cNvSpPr>
          <p:nvPr>
            <p:ph type="ftr" sz="quarter" idx="3"/>
          </p:nvPr>
        </p:nvSpPr>
        <p:spPr bwMode="auto">
          <a:xfrm>
            <a:off x="1643063" y="6248400"/>
            <a:ext cx="54292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fontAlgn="auto">
              <a:spcBef>
                <a:spcPts val="0"/>
              </a:spcBef>
              <a:spcAft>
                <a:spcPts val="0"/>
              </a:spcAft>
              <a:defRPr sz="1200" b="1">
                <a:latin typeface="+mj-lt"/>
                <a:ea typeface="+mn-ea"/>
              </a:defRPr>
            </a:lvl1pPr>
          </a:lstStyle>
          <a:p>
            <a:pPr>
              <a:defRPr/>
            </a:pPr>
            <a:r>
              <a:rPr lang="en-US" altLang="zh-CN" smtClean="0">
                <a:solidFill>
                  <a:srgbClr val="000000"/>
                </a:solidFill>
              </a:rPr>
              <a:t>Copyright © 2012 Zhenlong Zheng</a:t>
            </a:r>
            <a:endParaRPr lang="zh-CN" altLang="en-US" dirty="0">
              <a:solidFill>
                <a:srgbClr val="000000"/>
              </a:solidFill>
            </a:endParaRPr>
          </a:p>
        </p:txBody>
      </p:sp>
      <p:sp>
        <p:nvSpPr>
          <p:cNvPr id="2663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fontAlgn="auto">
              <a:spcBef>
                <a:spcPts val="0"/>
              </a:spcBef>
              <a:spcAft>
                <a:spcPts val="0"/>
              </a:spcAft>
              <a:defRPr sz="1200">
                <a:latin typeface="+mj-lt"/>
                <a:ea typeface="+mn-ea"/>
              </a:defRPr>
            </a:lvl1pPr>
          </a:lstStyle>
          <a:p>
            <a:pPr>
              <a:defRPr/>
            </a:pPr>
            <a:fld id="{72C4CAF3-9D7F-4AE1-9D78-D76F6FA03369}" type="slidenum">
              <a:rPr lang="en-US" altLang="zh-CN">
                <a:solidFill>
                  <a:srgbClr val="000000"/>
                </a:solidFill>
              </a:rPr>
              <a:pPr>
                <a:defRPr/>
              </a:pPr>
              <a:t>‹#›</a:t>
            </a:fld>
            <a:endParaRPr lang="en-US" altLang="zh-CN" dirty="0">
              <a:solidFill>
                <a:srgbClr val="000000"/>
              </a:solidFill>
            </a:endParaRPr>
          </a:p>
        </p:txBody>
      </p:sp>
      <p:sp>
        <p:nvSpPr>
          <p:cNvPr id="1030" name="Freeform 7"/>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zh-CN" altLang="en-US">
              <a:solidFill>
                <a:srgbClr val="000000"/>
              </a:solidFill>
            </a:endParaRPr>
          </a:p>
        </p:txBody>
      </p:sp>
      <p:sp>
        <p:nvSpPr>
          <p:cNvPr id="1031" name="Line 8"/>
          <p:cNvSpPr>
            <a:spLocks noChangeShapeType="1"/>
          </p:cNvSpPr>
          <p:nvPr/>
        </p:nvSpPr>
        <p:spPr bwMode="auto">
          <a:xfrm>
            <a:off x="457200" y="6172200"/>
            <a:ext cx="8229600" cy="0"/>
          </a:xfrm>
          <a:prstGeom prst="line">
            <a:avLst/>
          </a:prstGeom>
          <a:noFill/>
          <a:ln w="19050">
            <a:solidFill>
              <a:schemeClr val="accent1"/>
            </a:solidFill>
            <a:round/>
            <a:headEnd/>
            <a:tailEnd/>
          </a:ln>
        </p:spPr>
        <p:txBody>
          <a:bodyPr/>
          <a:lstStyle/>
          <a:p>
            <a:endParaRPr lang="zh-CN" altLang="en-US">
              <a:solidFill>
                <a:srgbClr val="000000"/>
              </a:solidFill>
            </a:endParaRPr>
          </a:p>
        </p:txBody>
      </p:sp>
    </p:spTree>
    <p:extLst>
      <p:ext uri="{BB962C8B-B14F-4D97-AF65-F5344CB8AC3E}">
        <p14:creationId xmlns:p14="http://schemas.microsoft.com/office/powerpoint/2010/main" val="2163272202"/>
      </p:ext>
    </p:extLst>
  </p:cSld>
  <p:clrMap bg1="lt1" tx1="dk1" bg2="lt2" tx2="dk2" accent1="accent1" accent2="accent2" accent3="accent3" accent4="accent4" accent5="accent5" accent6="accent6" hlink="hlink" folHlink="folHlink"/>
  <p:sldLayoutIdLst>
    <p:sldLayoutId id="2147492123" r:id="rId1"/>
    <p:sldLayoutId id="2147492124" r:id="rId2"/>
    <p:sldLayoutId id="2147492125" r:id="rId3"/>
    <p:sldLayoutId id="2147492126" r:id="rId4"/>
    <p:sldLayoutId id="2147492127" r:id="rId5"/>
    <p:sldLayoutId id="2147492128" r:id="rId6"/>
    <p:sldLayoutId id="2147492129" r:id="rId7"/>
    <p:sldLayoutId id="2147492130" r:id="rId8"/>
    <p:sldLayoutId id="2147492131" r:id="rId9"/>
    <p:sldLayoutId id="2147492132" r:id="rId10"/>
    <p:sldLayoutId id="2147492133" r:id="rId11"/>
    <p:sldLayoutId id="2147492134" r:id="rId12"/>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p:txStyles>
    <p:titleStyle>
      <a:lvl1pPr algn="l" rtl="0" eaLnBrk="0" fontAlgn="base" hangingPunct="0">
        <a:spcBef>
          <a:spcPct val="0"/>
        </a:spcBef>
        <a:spcAft>
          <a:spcPct val="0"/>
        </a:spcAft>
        <a:defRPr sz="4200" b="1">
          <a:solidFill>
            <a:schemeClr val="tx2"/>
          </a:solidFill>
          <a:latin typeface="Adobe Jenson Pro" pitchFamily="18" charset="0"/>
          <a:ea typeface="Adobe 仿宋 Std R" pitchFamily="18" charset="-122"/>
          <a:cs typeface="+mj-cs"/>
        </a:defRPr>
      </a:lvl1pPr>
      <a:lvl2pPr algn="l" rtl="0" eaLnBrk="0" fontAlgn="base" hangingPunct="0">
        <a:spcBef>
          <a:spcPct val="0"/>
        </a:spcBef>
        <a:spcAft>
          <a:spcPct val="0"/>
        </a:spcAft>
        <a:defRPr sz="4200" b="1">
          <a:solidFill>
            <a:schemeClr val="tx2"/>
          </a:solidFill>
          <a:latin typeface="Adobe 仿宋 Std R" pitchFamily="18" charset="-122"/>
          <a:ea typeface="Adobe 仿宋 Std R" pitchFamily="18" charset="-122"/>
        </a:defRPr>
      </a:lvl2pPr>
      <a:lvl3pPr algn="l" rtl="0" eaLnBrk="0" fontAlgn="base" hangingPunct="0">
        <a:spcBef>
          <a:spcPct val="0"/>
        </a:spcBef>
        <a:spcAft>
          <a:spcPct val="0"/>
        </a:spcAft>
        <a:defRPr sz="4200" b="1">
          <a:solidFill>
            <a:schemeClr val="tx2"/>
          </a:solidFill>
          <a:latin typeface="Adobe 仿宋 Std R" pitchFamily="18" charset="-122"/>
          <a:ea typeface="Adobe 仿宋 Std R" pitchFamily="18" charset="-122"/>
        </a:defRPr>
      </a:lvl3pPr>
      <a:lvl4pPr algn="l" rtl="0" eaLnBrk="0" fontAlgn="base" hangingPunct="0">
        <a:spcBef>
          <a:spcPct val="0"/>
        </a:spcBef>
        <a:spcAft>
          <a:spcPct val="0"/>
        </a:spcAft>
        <a:defRPr sz="4200" b="1">
          <a:solidFill>
            <a:schemeClr val="tx2"/>
          </a:solidFill>
          <a:latin typeface="Adobe 仿宋 Std R" pitchFamily="18" charset="-122"/>
          <a:ea typeface="Adobe 仿宋 Std R" pitchFamily="18" charset="-122"/>
        </a:defRPr>
      </a:lvl4pPr>
      <a:lvl5pPr algn="l" rtl="0" eaLnBrk="0" fontAlgn="base" hangingPunct="0">
        <a:spcBef>
          <a:spcPct val="0"/>
        </a:spcBef>
        <a:spcAft>
          <a:spcPct val="0"/>
        </a:spcAft>
        <a:defRPr sz="4200" b="1">
          <a:solidFill>
            <a:schemeClr val="tx2"/>
          </a:solidFill>
          <a:latin typeface="Adobe 仿宋 Std R" pitchFamily="18" charset="-122"/>
          <a:ea typeface="Adobe 仿宋 Std R" pitchFamily="18" charset="-122"/>
        </a:defRPr>
      </a:lvl5pPr>
      <a:lvl6pPr marL="457200" algn="l" rtl="0" fontAlgn="base">
        <a:spcBef>
          <a:spcPct val="0"/>
        </a:spcBef>
        <a:spcAft>
          <a:spcPct val="0"/>
        </a:spcAft>
        <a:defRPr sz="4200">
          <a:solidFill>
            <a:schemeClr val="tx2"/>
          </a:solidFill>
          <a:latin typeface="Garamond" pitchFamily="18" charset="0"/>
          <a:ea typeface="宋体" charset="-122"/>
        </a:defRPr>
      </a:lvl6pPr>
      <a:lvl7pPr marL="914400" algn="l" rtl="0" fontAlgn="base">
        <a:spcBef>
          <a:spcPct val="0"/>
        </a:spcBef>
        <a:spcAft>
          <a:spcPct val="0"/>
        </a:spcAft>
        <a:defRPr sz="4200">
          <a:solidFill>
            <a:schemeClr val="tx2"/>
          </a:solidFill>
          <a:latin typeface="Garamond" pitchFamily="18" charset="0"/>
          <a:ea typeface="宋体" charset="-122"/>
        </a:defRPr>
      </a:lvl7pPr>
      <a:lvl8pPr marL="1371600" algn="l" rtl="0" fontAlgn="base">
        <a:spcBef>
          <a:spcPct val="0"/>
        </a:spcBef>
        <a:spcAft>
          <a:spcPct val="0"/>
        </a:spcAft>
        <a:defRPr sz="4200">
          <a:solidFill>
            <a:schemeClr val="tx2"/>
          </a:solidFill>
          <a:latin typeface="Garamond" pitchFamily="18" charset="0"/>
          <a:ea typeface="宋体" charset="-122"/>
        </a:defRPr>
      </a:lvl8pPr>
      <a:lvl9pPr marL="1828800" algn="l" rtl="0" fontAlgn="base">
        <a:spcBef>
          <a:spcPct val="0"/>
        </a:spcBef>
        <a:spcAft>
          <a:spcPct val="0"/>
        </a:spcAft>
        <a:defRPr sz="4200">
          <a:solidFill>
            <a:schemeClr val="tx2"/>
          </a:solidFill>
          <a:latin typeface="Garamond" pitchFamily="18" charset="0"/>
          <a:ea typeface="宋体" charset="-122"/>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Adobe Jenson Pro" pitchFamily="18" charset="0"/>
          <a:ea typeface="华文细黑" pitchFamily="2" charset="-122"/>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Ø"/>
        <a:defRPr sz="2600">
          <a:solidFill>
            <a:schemeClr val="tx1"/>
          </a:solidFill>
          <a:latin typeface="Adobe Jenson Pro" pitchFamily="18" charset="0"/>
          <a:ea typeface="华文细黑" pitchFamily="2" charset="-122"/>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Adobe Jenson Pro" pitchFamily="18" charset="0"/>
          <a:ea typeface="华文细黑" pitchFamily="2" charset="-122"/>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Adobe Jenson Pro" pitchFamily="18" charset="0"/>
          <a:ea typeface="华文细黑" pitchFamily="2" charset="-122"/>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dobe Jenson Pro" pitchFamily="18" charset="0"/>
          <a:ea typeface="华文细黑" pitchFamily="2" charset="-122"/>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dirty="0" smtClean="0"/>
              <a:t>单击此处编辑母版标题样式</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p>
        </p:txBody>
      </p:sp>
      <p:sp>
        <p:nvSpPr>
          <p:cNvPr id="26629" name="Rectangle 5"/>
          <p:cNvSpPr>
            <a:spLocks noGrp="1" noChangeArrowheads="1"/>
          </p:cNvSpPr>
          <p:nvPr>
            <p:ph type="ftr" sz="quarter" idx="3"/>
          </p:nvPr>
        </p:nvSpPr>
        <p:spPr bwMode="auto">
          <a:xfrm>
            <a:off x="1643063" y="6248400"/>
            <a:ext cx="54292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fontAlgn="auto">
              <a:spcBef>
                <a:spcPts val="0"/>
              </a:spcBef>
              <a:spcAft>
                <a:spcPts val="0"/>
              </a:spcAft>
              <a:defRPr sz="1200" b="1">
                <a:latin typeface="+mj-lt"/>
                <a:ea typeface="+mn-ea"/>
              </a:defRPr>
            </a:lvl1pPr>
          </a:lstStyle>
          <a:p>
            <a:pPr>
              <a:defRPr/>
            </a:pPr>
            <a:r>
              <a:rPr lang="en-US" altLang="zh-CN" smtClean="0">
                <a:solidFill>
                  <a:srgbClr val="000000"/>
                </a:solidFill>
              </a:rPr>
              <a:t>Copyright © 2012 Zhenlong Zheng</a:t>
            </a:r>
            <a:endParaRPr lang="zh-CN" altLang="en-US" dirty="0">
              <a:solidFill>
                <a:srgbClr val="000000"/>
              </a:solidFill>
            </a:endParaRPr>
          </a:p>
        </p:txBody>
      </p:sp>
      <p:sp>
        <p:nvSpPr>
          <p:cNvPr id="2663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fontAlgn="auto">
              <a:spcBef>
                <a:spcPts val="0"/>
              </a:spcBef>
              <a:spcAft>
                <a:spcPts val="0"/>
              </a:spcAft>
              <a:defRPr sz="1200">
                <a:latin typeface="+mj-lt"/>
                <a:ea typeface="+mn-ea"/>
              </a:defRPr>
            </a:lvl1pPr>
          </a:lstStyle>
          <a:p>
            <a:pPr>
              <a:defRPr/>
            </a:pPr>
            <a:fld id="{72C4CAF3-9D7F-4AE1-9D78-D76F6FA03369}" type="slidenum">
              <a:rPr lang="en-US" altLang="zh-CN">
                <a:solidFill>
                  <a:srgbClr val="000000"/>
                </a:solidFill>
              </a:rPr>
              <a:pPr>
                <a:defRPr/>
              </a:pPr>
              <a:t>‹#›</a:t>
            </a:fld>
            <a:endParaRPr lang="en-US" altLang="zh-CN" dirty="0">
              <a:solidFill>
                <a:srgbClr val="000000"/>
              </a:solidFill>
            </a:endParaRPr>
          </a:p>
        </p:txBody>
      </p:sp>
      <p:sp>
        <p:nvSpPr>
          <p:cNvPr id="1030" name="Freeform 7"/>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zh-CN" altLang="en-US">
              <a:solidFill>
                <a:srgbClr val="000000"/>
              </a:solidFill>
            </a:endParaRPr>
          </a:p>
        </p:txBody>
      </p:sp>
      <p:sp>
        <p:nvSpPr>
          <p:cNvPr id="1031" name="Line 8"/>
          <p:cNvSpPr>
            <a:spLocks noChangeShapeType="1"/>
          </p:cNvSpPr>
          <p:nvPr/>
        </p:nvSpPr>
        <p:spPr bwMode="auto">
          <a:xfrm>
            <a:off x="457200" y="6172200"/>
            <a:ext cx="8229600" cy="0"/>
          </a:xfrm>
          <a:prstGeom prst="line">
            <a:avLst/>
          </a:prstGeom>
          <a:noFill/>
          <a:ln w="19050">
            <a:solidFill>
              <a:schemeClr val="accent1"/>
            </a:solidFill>
            <a:round/>
            <a:headEnd/>
            <a:tailEnd/>
          </a:ln>
        </p:spPr>
        <p:txBody>
          <a:bodyPr/>
          <a:lstStyle/>
          <a:p>
            <a:endParaRPr lang="zh-CN" altLang="en-US">
              <a:solidFill>
                <a:srgbClr val="000000"/>
              </a:solidFill>
            </a:endParaRPr>
          </a:p>
        </p:txBody>
      </p:sp>
    </p:spTree>
    <p:extLst>
      <p:ext uri="{BB962C8B-B14F-4D97-AF65-F5344CB8AC3E}">
        <p14:creationId xmlns:p14="http://schemas.microsoft.com/office/powerpoint/2010/main" val="1317572038"/>
      </p:ext>
    </p:extLst>
  </p:cSld>
  <p:clrMap bg1="lt1" tx1="dk1" bg2="lt2" tx2="dk2" accent1="accent1" accent2="accent2" accent3="accent3" accent4="accent4" accent5="accent5" accent6="accent6" hlink="hlink" folHlink="folHlink"/>
  <p:sldLayoutIdLst>
    <p:sldLayoutId id="2147492136" r:id="rId1"/>
    <p:sldLayoutId id="2147492137" r:id="rId2"/>
    <p:sldLayoutId id="2147492138" r:id="rId3"/>
    <p:sldLayoutId id="2147492139" r:id="rId4"/>
    <p:sldLayoutId id="2147492140" r:id="rId5"/>
    <p:sldLayoutId id="2147492141" r:id="rId6"/>
    <p:sldLayoutId id="2147492142" r:id="rId7"/>
    <p:sldLayoutId id="2147492143" r:id="rId8"/>
    <p:sldLayoutId id="2147492144" r:id="rId9"/>
    <p:sldLayoutId id="2147492145" r:id="rId10"/>
    <p:sldLayoutId id="2147492146" r:id="rId11"/>
    <p:sldLayoutId id="2147492147" r:id="rId12"/>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p:txStyles>
    <p:titleStyle>
      <a:lvl1pPr algn="l" rtl="0" eaLnBrk="0" fontAlgn="base" hangingPunct="0">
        <a:spcBef>
          <a:spcPct val="0"/>
        </a:spcBef>
        <a:spcAft>
          <a:spcPct val="0"/>
        </a:spcAft>
        <a:defRPr sz="4200" b="1">
          <a:solidFill>
            <a:schemeClr val="tx2"/>
          </a:solidFill>
          <a:latin typeface="Adobe Jenson Pro" pitchFamily="18" charset="0"/>
          <a:ea typeface="Adobe 仿宋 Std R" pitchFamily="18" charset="-122"/>
          <a:cs typeface="+mj-cs"/>
        </a:defRPr>
      </a:lvl1pPr>
      <a:lvl2pPr algn="l" rtl="0" eaLnBrk="0" fontAlgn="base" hangingPunct="0">
        <a:spcBef>
          <a:spcPct val="0"/>
        </a:spcBef>
        <a:spcAft>
          <a:spcPct val="0"/>
        </a:spcAft>
        <a:defRPr sz="4200" b="1">
          <a:solidFill>
            <a:schemeClr val="tx2"/>
          </a:solidFill>
          <a:latin typeface="Adobe 仿宋 Std R" pitchFamily="18" charset="-122"/>
          <a:ea typeface="Adobe 仿宋 Std R" pitchFamily="18" charset="-122"/>
        </a:defRPr>
      </a:lvl2pPr>
      <a:lvl3pPr algn="l" rtl="0" eaLnBrk="0" fontAlgn="base" hangingPunct="0">
        <a:spcBef>
          <a:spcPct val="0"/>
        </a:spcBef>
        <a:spcAft>
          <a:spcPct val="0"/>
        </a:spcAft>
        <a:defRPr sz="4200" b="1">
          <a:solidFill>
            <a:schemeClr val="tx2"/>
          </a:solidFill>
          <a:latin typeface="Adobe 仿宋 Std R" pitchFamily="18" charset="-122"/>
          <a:ea typeface="Adobe 仿宋 Std R" pitchFamily="18" charset="-122"/>
        </a:defRPr>
      </a:lvl3pPr>
      <a:lvl4pPr algn="l" rtl="0" eaLnBrk="0" fontAlgn="base" hangingPunct="0">
        <a:spcBef>
          <a:spcPct val="0"/>
        </a:spcBef>
        <a:spcAft>
          <a:spcPct val="0"/>
        </a:spcAft>
        <a:defRPr sz="4200" b="1">
          <a:solidFill>
            <a:schemeClr val="tx2"/>
          </a:solidFill>
          <a:latin typeface="Adobe 仿宋 Std R" pitchFamily="18" charset="-122"/>
          <a:ea typeface="Adobe 仿宋 Std R" pitchFamily="18" charset="-122"/>
        </a:defRPr>
      </a:lvl4pPr>
      <a:lvl5pPr algn="l" rtl="0" eaLnBrk="0" fontAlgn="base" hangingPunct="0">
        <a:spcBef>
          <a:spcPct val="0"/>
        </a:spcBef>
        <a:spcAft>
          <a:spcPct val="0"/>
        </a:spcAft>
        <a:defRPr sz="4200" b="1">
          <a:solidFill>
            <a:schemeClr val="tx2"/>
          </a:solidFill>
          <a:latin typeface="Adobe 仿宋 Std R" pitchFamily="18" charset="-122"/>
          <a:ea typeface="Adobe 仿宋 Std R" pitchFamily="18" charset="-122"/>
        </a:defRPr>
      </a:lvl5pPr>
      <a:lvl6pPr marL="457200" algn="l" rtl="0" fontAlgn="base">
        <a:spcBef>
          <a:spcPct val="0"/>
        </a:spcBef>
        <a:spcAft>
          <a:spcPct val="0"/>
        </a:spcAft>
        <a:defRPr sz="4200">
          <a:solidFill>
            <a:schemeClr val="tx2"/>
          </a:solidFill>
          <a:latin typeface="Garamond" pitchFamily="18" charset="0"/>
          <a:ea typeface="宋体" charset="-122"/>
        </a:defRPr>
      </a:lvl6pPr>
      <a:lvl7pPr marL="914400" algn="l" rtl="0" fontAlgn="base">
        <a:spcBef>
          <a:spcPct val="0"/>
        </a:spcBef>
        <a:spcAft>
          <a:spcPct val="0"/>
        </a:spcAft>
        <a:defRPr sz="4200">
          <a:solidFill>
            <a:schemeClr val="tx2"/>
          </a:solidFill>
          <a:latin typeface="Garamond" pitchFamily="18" charset="0"/>
          <a:ea typeface="宋体" charset="-122"/>
        </a:defRPr>
      </a:lvl7pPr>
      <a:lvl8pPr marL="1371600" algn="l" rtl="0" fontAlgn="base">
        <a:spcBef>
          <a:spcPct val="0"/>
        </a:spcBef>
        <a:spcAft>
          <a:spcPct val="0"/>
        </a:spcAft>
        <a:defRPr sz="4200">
          <a:solidFill>
            <a:schemeClr val="tx2"/>
          </a:solidFill>
          <a:latin typeface="Garamond" pitchFamily="18" charset="0"/>
          <a:ea typeface="宋体" charset="-122"/>
        </a:defRPr>
      </a:lvl8pPr>
      <a:lvl9pPr marL="1828800" algn="l" rtl="0" fontAlgn="base">
        <a:spcBef>
          <a:spcPct val="0"/>
        </a:spcBef>
        <a:spcAft>
          <a:spcPct val="0"/>
        </a:spcAft>
        <a:defRPr sz="4200">
          <a:solidFill>
            <a:schemeClr val="tx2"/>
          </a:solidFill>
          <a:latin typeface="Garamond" pitchFamily="18" charset="0"/>
          <a:ea typeface="宋体" charset="-122"/>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Adobe Jenson Pro" pitchFamily="18" charset="0"/>
          <a:ea typeface="华文细黑" pitchFamily="2" charset="-122"/>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Ø"/>
        <a:defRPr sz="2600">
          <a:solidFill>
            <a:schemeClr val="tx1"/>
          </a:solidFill>
          <a:latin typeface="Adobe Jenson Pro" pitchFamily="18" charset="0"/>
          <a:ea typeface="华文细黑" pitchFamily="2" charset="-122"/>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Adobe Jenson Pro" pitchFamily="18" charset="0"/>
          <a:ea typeface="华文细黑" pitchFamily="2" charset="-122"/>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Adobe Jenson Pro" pitchFamily="18" charset="0"/>
          <a:ea typeface="华文细黑" pitchFamily="2" charset="-122"/>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dobe Jenson Pro" pitchFamily="18" charset="0"/>
          <a:ea typeface="华文细黑" pitchFamily="2" charset="-122"/>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dirty="0" smtClean="0"/>
              <a:t>单击此处编辑母版标题样式</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p>
        </p:txBody>
      </p:sp>
      <p:sp>
        <p:nvSpPr>
          <p:cNvPr id="26629" name="Rectangle 5"/>
          <p:cNvSpPr>
            <a:spLocks noGrp="1" noChangeArrowheads="1"/>
          </p:cNvSpPr>
          <p:nvPr>
            <p:ph type="ftr" sz="quarter" idx="3"/>
          </p:nvPr>
        </p:nvSpPr>
        <p:spPr bwMode="auto">
          <a:xfrm>
            <a:off x="1643063" y="6248400"/>
            <a:ext cx="542925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fontAlgn="auto">
              <a:spcBef>
                <a:spcPts val="0"/>
              </a:spcBef>
              <a:spcAft>
                <a:spcPts val="0"/>
              </a:spcAft>
              <a:defRPr sz="1200" b="1">
                <a:latin typeface="+mj-lt"/>
                <a:ea typeface="+mn-ea"/>
              </a:defRPr>
            </a:lvl1pPr>
          </a:lstStyle>
          <a:p>
            <a:pPr>
              <a:defRPr/>
            </a:pPr>
            <a:r>
              <a:rPr lang="en-US" altLang="zh-CN" dirty="0" smtClean="0">
                <a:solidFill>
                  <a:srgbClr val="000000"/>
                </a:solidFill>
              </a:rPr>
              <a:t>Copyright ©2012  </a:t>
            </a:r>
            <a:r>
              <a:rPr lang="en-US" altLang="zh-CN" dirty="0" err="1" smtClean="0">
                <a:solidFill>
                  <a:srgbClr val="000000"/>
                </a:solidFill>
              </a:rPr>
              <a:t>Zheng</a:t>
            </a:r>
            <a:r>
              <a:rPr lang="en-US" altLang="zh-CN" dirty="0" smtClean="0">
                <a:solidFill>
                  <a:srgbClr val="000000"/>
                </a:solidFill>
              </a:rPr>
              <a:t>, </a:t>
            </a:r>
            <a:r>
              <a:rPr lang="en-US" altLang="zh-CN" dirty="0" err="1" smtClean="0">
                <a:solidFill>
                  <a:srgbClr val="000000"/>
                </a:solidFill>
              </a:rPr>
              <a:t>Zhenlong</a:t>
            </a:r>
            <a:r>
              <a:rPr lang="en-US" altLang="zh-CN" dirty="0" smtClean="0">
                <a:solidFill>
                  <a:srgbClr val="000000"/>
                </a:solidFill>
              </a:rPr>
              <a:t> &amp; Chen, </a:t>
            </a:r>
            <a:r>
              <a:rPr lang="en-US" altLang="zh-CN" dirty="0" err="1" smtClean="0">
                <a:solidFill>
                  <a:srgbClr val="000000"/>
                </a:solidFill>
              </a:rPr>
              <a:t>Rong</a:t>
            </a:r>
            <a:r>
              <a:rPr lang="en-US" altLang="zh-CN" dirty="0" smtClean="0">
                <a:solidFill>
                  <a:srgbClr val="000000"/>
                </a:solidFill>
              </a:rPr>
              <a:t>, XMU</a:t>
            </a:r>
            <a:endParaRPr lang="zh-CN" altLang="en-US" dirty="0">
              <a:solidFill>
                <a:srgbClr val="000000"/>
              </a:solidFill>
            </a:endParaRPr>
          </a:p>
        </p:txBody>
      </p:sp>
      <p:sp>
        <p:nvSpPr>
          <p:cNvPr id="2663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fontAlgn="auto">
              <a:spcBef>
                <a:spcPts val="0"/>
              </a:spcBef>
              <a:spcAft>
                <a:spcPts val="0"/>
              </a:spcAft>
              <a:defRPr sz="1200">
                <a:latin typeface="Adobe Jenson Pro" pitchFamily="18" charset="0"/>
                <a:ea typeface="+mn-ea"/>
              </a:defRPr>
            </a:lvl1pPr>
          </a:lstStyle>
          <a:p>
            <a:pPr>
              <a:defRPr/>
            </a:pPr>
            <a:fld id="{72C4CAF3-9D7F-4AE1-9D78-D76F6FA03369}" type="slidenum">
              <a:rPr lang="en-US" altLang="zh-CN" smtClean="0">
                <a:solidFill>
                  <a:srgbClr val="000000"/>
                </a:solidFill>
              </a:rPr>
              <a:pPr>
                <a:defRPr/>
              </a:pPr>
              <a:t>‹#›</a:t>
            </a:fld>
            <a:endParaRPr lang="en-US" altLang="zh-CN" dirty="0">
              <a:solidFill>
                <a:srgbClr val="000000"/>
              </a:solidFill>
            </a:endParaRPr>
          </a:p>
        </p:txBody>
      </p:sp>
      <p:sp>
        <p:nvSpPr>
          <p:cNvPr id="1030" name="Freeform 7"/>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zh-CN" altLang="en-US">
              <a:solidFill>
                <a:srgbClr val="000000"/>
              </a:solidFill>
            </a:endParaRPr>
          </a:p>
        </p:txBody>
      </p:sp>
      <p:sp>
        <p:nvSpPr>
          <p:cNvPr id="1031" name="Line 8"/>
          <p:cNvSpPr>
            <a:spLocks noChangeShapeType="1"/>
          </p:cNvSpPr>
          <p:nvPr/>
        </p:nvSpPr>
        <p:spPr bwMode="auto">
          <a:xfrm>
            <a:off x="457200" y="6172200"/>
            <a:ext cx="8229600" cy="0"/>
          </a:xfrm>
          <a:prstGeom prst="line">
            <a:avLst/>
          </a:prstGeom>
          <a:noFill/>
          <a:ln w="19050">
            <a:solidFill>
              <a:schemeClr val="accent1"/>
            </a:solidFill>
            <a:round/>
            <a:headEnd/>
            <a:tailEnd/>
          </a:ln>
        </p:spPr>
        <p:txBody>
          <a:bodyPr/>
          <a:lstStyle/>
          <a:p>
            <a:endParaRPr lang="zh-CN" altLang="en-US">
              <a:solidFill>
                <a:srgbClr val="000000"/>
              </a:solidFill>
            </a:endParaRPr>
          </a:p>
        </p:txBody>
      </p:sp>
    </p:spTree>
    <p:extLst>
      <p:ext uri="{BB962C8B-B14F-4D97-AF65-F5344CB8AC3E}">
        <p14:creationId xmlns:p14="http://schemas.microsoft.com/office/powerpoint/2010/main" val="2688005715"/>
      </p:ext>
    </p:extLst>
  </p:cSld>
  <p:clrMap bg1="lt1" tx1="dk1" bg2="lt2" tx2="dk2" accent1="accent1" accent2="accent2" accent3="accent3" accent4="accent4" accent5="accent5" accent6="accent6" hlink="hlink" folHlink="folHlink"/>
  <p:sldLayoutIdLst>
    <p:sldLayoutId id="2147492149" r:id="rId1"/>
    <p:sldLayoutId id="2147492150" r:id="rId2"/>
    <p:sldLayoutId id="2147492151" r:id="rId3"/>
    <p:sldLayoutId id="2147492152" r:id="rId4"/>
    <p:sldLayoutId id="2147492153" r:id="rId5"/>
    <p:sldLayoutId id="2147492154" r:id="rId6"/>
    <p:sldLayoutId id="2147492155" r:id="rId7"/>
    <p:sldLayoutId id="2147492156" r:id="rId8"/>
    <p:sldLayoutId id="2147492157" r:id="rId9"/>
    <p:sldLayoutId id="2147492158" r:id="rId10"/>
    <p:sldLayoutId id="2147492159" r:id="rId11"/>
    <p:sldLayoutId id="2147492160" r:id="rId12"/>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p:txStyles>
    <p:titleStyle>
      <a:lvl1pPr algn="l" rtl="0" eaLnBrk="0" fontAlgn="base" hangingPunct="0">
        <a:spcBef>
          <a:spcPct val="0"/>
        </a:spcBef>
        <a:spcAft>
          <a:spcPct val="0"/>
        </a:spcAft>
        <a:defRPr sz="4200" b="1">
          <a:solidFill>
            <a:schemeClr val="tx2"/>
          </a:solidFill>
          <a:latin typeface="Adobe Jenson Pro" pitchFamily="18" charset="0"/>
          <a:ea typeface="Adobe 仿宋 Std R" pitchFamily="18" charset="-122"/>
          <a:cs typeface="+mj-cs"/>
        </a:defRPr>
      </a:lvl1pPr>
      <a:lvl2pPr algn="l" rtl="0" eaLnBrk="0" fontAlgn="base" hangingPunct="0">
        <a:spcBef>
          <a:spcPct val="0"/>
        </a:spcBef>
        <a:spcAft>
          <a:spcPct val="0"/>
        </a:spcAft>
        <a:defRPr sz="4200" b="1">
          <a:solidFill>
            <a:schemeClr val="tx2"/>
          </a:solidFill>
          <a:latin typeface="Adobe 仿宋 Std R" pitchFamily="18" charset="-122"/>
          <a:ea typeface="Adobe 仿宋 Std R" pitchFamily="18" charset="-122"/>
        </a:defRPr>
      </a:lvl2pPr>
      <a:lvl3pPr algn="l" rtl="0" eaLnBrk="0" fontAlgn="base" hangingPunct="0">
        <a:spcBef>
          <a:spcPct val="0"/>
        </a:spcBef>
        <a:spcAft>
          <a:spcPct val="0"/>
        </a:spcAft>
        <a:defRPr sz="4200" b="1">
          <a:solidFill>
            <a:schemeClr val="tx2"/>
          </a:solidFill>
          <a:latin typeface="Adobe 仿宋 Std R" pitchFamily="18" charset="-122"/>
          <a:ea typeface="Adobe 仿宋 Std R" pitchFamily="18" charset="-122"/>
        </a:defRPr>
      </a:lvl3pPr>
      <a:lvl4pPr algn="l" rtl="0" eaLnBrk="0" fontAlgn="base" hangingPunct="0">
        <a:spcBef>
          <a:spcPct val="0"/>
        </a:spcBef>
        <a:spcAft>
          <a:spcPct val="0"/>
        </a:spcAft>
        <a:defRPr sz="4200" b="1">
          <a:solidFill>
            <a:schemeClr val="tx2"/>
          </a:solidFill>
          <a:latin typeface="Adobe 仿宋 Std R" pitchFamily="18" charset="-122"/>
          <a:ea typeface="Adobe 仿宋 Std R" pitchFamily="18" charset="-122"/>
        </a:defRPr>
      </a:lvl4pPr>
      <a:lvl5pPr algn="l" rtl="0" eaLnBrk="0" fontAlgn="base" hangingPunct="0">
        <a:spcBef>
          <a:spcPct val="0"/>
        </a:spcBef>
        <a:spcAft>
          <a:spcPct val="0"/>
        </a:spcAft>
        <a:defRPr sz="4200" b="1">
          <a:solidFill>
            <a:schemeClr val="tx2"/>
          </a:solidFill>
          <a:latin typeface="Adobe 仿宋 Std R" pitchFamily="18" charset="-122"/>
          <a:ea typeface="Adobe 仿宋 Std R" pitchFamily="18" charset="-122"/>
        </a:defRPr>
      </a:lvl5pPr>
      <a:lvl6pPr marL="457200" algn="l" rtl="0" fontAlgn="base">
        <a:spcBef>
          <a:spcPct val="0"/>
        </a:spcBef>
        <a:spcAft>
          <a:spcPct val="0"/>
        </a:spcAft>
        <a:defRPr sz="4200">
          <a:solidFill>
            <a:schemeClr val="tx2"/>
          </a:solidFill>
          <a:latin typeface="Garamond" pitchFamily="18" charset="0"/>
          <a:ea typeface="宋体" charset="-122"/>
        </a:defRPr>
      </a:lvl6pPr>
      <a:lvl7pPr marL="914400" algn="l" rtl="0" fontAlgn="base">
        <a:spcBef>
          <a:spcPct val="0"/>
        </a:spcBef>
        <a:spcAft>
          <a:spcPct val="0"/>
        </a:spcAft>
        <a:defRPr sz="4200">
          <a:solidFill>
            <a:schemeClr val="tx2"/>
          </a:solidFill>
          <a:latin typeface="Garamond" pitchFamily="18" charset="0"/>
          <a:ea typeface="宋体" charset="-122"/>
        </a:defRPr>
      </a:lvl7pPr>
      <a:lvl8pPr marL="1371600" algn="l" rtl="0" fontAlgn="base">
        <a:spcBef>
          <a:spcPct val="0"/>
        </a:spcBef>
        <a:spcAft>
          <a:spcPct val="0"/>
        </a:spcAft>
        <a:defRPr sz="4200">
          <a:solidFill>
            <a:schemeClr val="tx2"/>
          </a:solidFill>
          <a:latin typeface="Garamond" pitchFamily="18" charset="0"/>
          <a:ea typeface="宋体" charset="-122"/>
        </a:defRPr>
      </a:lvl8pPr>
      <a:lvl9pPr marL="1828800" algn="l" rtl="0" fontAlgn="base">
        <a:spcBef>
          <a:spcPct val="0"/>
        </a:spcBef>
        <a:spcAft>
          <a:spcPct val="0"/>
        </a:spcAft>
        <a:defRPr sz="4200">
          <a:solidFill>
            <a:schemeClr val="tx2"/>
          </a:solidFill>
          <a:latin typeface="Garamond" pitchFamily="18" charset="0"/>
          <a:ea typeface="宋体" charset="-122"/>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Adobe Jenson Pro" pitchFamily="18" charset="0"/>
          <a:ea typeface="Adobe 黑体 Std R" pitchFamily="34" charset="-122"/>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Ø"/>
        <a:defRPr sz="2600">
          <a:solidFill>
            <a:schemeClr val="tx1"/>
          </a:solidFill>
          <a:latin typeface="Adobe Jenson Pro" pitchFamily="18" charset="0"/>
          <a:ea typeface="Adobe 黑体 Std R" pitchFamily="34" charset="-122"/>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Adobe Jenson Pro" pitchFamily="18" charset="0"/>
          <a:ea typeface="Adobe 黑体 Std R" pitchFamily="34" charset="-122"/>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Adobe Jenson Pro" pitchFamily="18" charset="0"/>
          <a:ea typeface="Adobe 黑体 Std R" pitchFamily="34" charset="-122"/>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Adobe Jenson Pro" pitchFamily="18" charset="0"/>
          <a:ea typeface="Adobe 黑体 Std R" pitchFamily="34" charset="-122"/>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zlzheng@xmu.edu.cn" TargetMode="External"/><Relationship Id="rId2" Type="http://schemas.openxmlformats.org/officeDocument/2006/relationships/hyperlink" Target="http://efinance.org.cn/" TargetMode="External"/><Relationship Id="rId1" Type="http://schemas.openxmlformats.org/officeDocument/2006/relationships/slideLayout" Target="../slideLayouts/slideLayout1.xml"/><Relationship Id="rId4" Type="http://schemas.openxmlformats.org/officeDocument/2006/relationships/hyperlink" Target="mailto:aronge@xmu.edu.cn"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wmf"/><Relationship Id="rId5" Type="http://schemas.openxmlformats.org/officeDocument/2006/relationships/oleObject" Target="../embeddings/oleObject4.bin"/><Relationship Id="rId4" Type="http://schemas.openxmlformats.org/officeDocument/2006/relationships/image" Target="../media/image4.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ctrTitle"/>
          </p:nvPr>
        </p:nvSpPr>
        <p:spPr>
          <a:xfrm>
            <a:off x="611560" y="1196752"/>
            <a:ext cx="8064500" cy="2015455"/>
          </a:xfrm>
        </p:spPr>
        <p:txBody>
          <a:bodyPr/>
          <a:lstStyle/>
          <a:p>
            <a:pPr algn="ctr" eaLnBrk="1" hangingPunct="1"/>
            <a:r>
              <a:rPr lang="zh-CN" altLang="en-US" sz="4000" dirty="0"/>
              <a:t/>
            </a:r>
            <a:br>
              <a:rPr lang="zh-CN" altLang="en-US" sz="4000" dirty="0"/>
            </a:br>
            <a:r>
              <a:rPr lang="zh-CN" altLang="en-US" sz="4000" dirty="0"/>
              <a:t>第十六章 奇异期权</a:t>
            </a:r>
            <a:r>
              <a:rPr lang="en-US" altLang="zh-CN" dirty="0" smtClean="0"/>
              <a:t/>
            </a:r>
            <a:br>
              <a:rPr lang="en-US" altLang="zh-CN" dirty="0" smtClean="0"/>
            </a:br>
            <a:endParaRPr lang="zh-CN" altLang="en-US" dirty="0" smtClean="0"/>
          </a:p>
        </p:txBody>
      </p:sp>
      <p:sp>
        <p:nvSpPr>
          <p:cNvPr id="88067" name="Rectangle 3"/>
          <p:cNvSpPr>
            <a:spLocks noGrp="1" noChangeArrowheads="1"/>
          </p:cNvSpPr>
          <p:nvPr>
            <p:ph type="subTitle" idx="1"/>
          </p:nvPr>
        </p:nvSpPr>
        <p:spPr>
          <a:xfrm>
            <a:off x="1908175" y="2565400"/>
            <a:ext cx="5864225" cy="3311872"/>
          </a:xfrm>
        </p:spPr>
        <p:txBody>
          <a:bodyPr/>
          <a:lstStyle/>
          <a:p>
            <a:pPr eaLnBrk="1" hangingPunct="1">
              <a:lnSpc>
                <a:spcPct val="90000"/>
              </a:lnSpc>
            </a:pPr>
            <a:endParaRPr lang="en-US" altLang="zh-CN" dirty="0" smtClean="0"/>
          </a:p>
          <a:p>
            <a:pPr eaLnBrk="1" hangingPunct="1">
              <a:lnSpc>
                <a:spcPct val="90000"/>
              </a:lnSpc>
            </a:pPr>
            <a:endParaRPr lang="en-US" altLang="zh-CN" dirty="0" smtClean="0"/>
          </a:p>
          <a:p>
            <a:pPr eaLnBrk="1" hangingPunct="1">
              <a:lnSpc>
                <a:spcPct val="90000"/>
              </a:lnSpc>
            </a:pPr>
            <a:r>
              <a:rPr lang="zh-CN" altLang="en-US" dirty="0" smtClean="0">
                <a:ea typeface="隶书" pitchFamily="49" charset="-122"/>
              </a:rPr>
              <a:t>郑振龙 </a:t>
            </a:r>
            <a:r>
              <a:rPr lang="zh-CN" altLang="en-US" dirty="0">
                <a:ea typeface="隶书" pitchFamily="49" charset="-122"/>
              </a:rPr>
              <a:t>陈蓉</a:t>
            </a:r>
            <a:endParaRPr lang="zh-CN" altLang="en-US" dirty="0" smtClean="0">
              <a:ea typeface="隶书" pitchFamily="49" charset="-122"/>
            </a:endParaRPr>
          </a:p>
          <a:p>
            <a:pPr eaLnBrk="1" hangingPunct="1">
              <a:lnSpc>
                <a:spcPct val="90000"/>
              </a:lnSpc>
            </a:pPr>
            <a:r>
              <a:rPr lang="zh-CN" altLang="en-US" dirty="0" smtClean="0">
                <a:ea typeface="隶书" pitchFamily="49" charset="-122"/>
              </a:rPr>
              <a:t>厦门大学金融系</a:t>
            </a:r>
            <a:endParaRPr lang="en-US" altLang="zh-CN" dirty="0" smtClean="0">
              <a:ea typeface="隶书" pitchFamily="49" charset="-122"/>
            </a:endParaRPr>
          </a:p>
          <a:p>
            <a:pPr eaLnBrk="1" hangingPunct="1">
              <a:lnSpc>
                <a:spcPct val="90000"/>
              </a:lnSpc>
            </a:pPr>
            <a:r>
              <a:rPr lang="zh-CN" altLang="en-US" dirty="0">
                <a:ea typeface="隶书" pitchFamily="49" charset="-122"/>
              </a:rPr>
              <a:t>课程</a:t>
            </a:r>
            <a:r>
              <a:rPr lang="zh-CN" altLang="en-US" dirty="0" smtClean="0">
                <a:ea typeface="隶书" pitchFamily="49" charset="-122"/>
              </a:rPr>
              <a:t>网站</a:t>
            </a:r>
            <a:r>
              <a:rPr lang="zh-CN" altLang="en-US" dirty="0" smtClean="0"/>
              <a:t>：</a:t>
            </a:r>
            <a:r>
              <a:rPr lang="en-US" altLang="zh-CN" dirty="0" smtClean="0">
                <a:cs typeface="Times New Roman" pitchFamily="18" charset="0"/>
                <a:hlinkClick r:id="rId2"/>
              </a:rPr>
              <a:t>http://efinance.org.cn</a:t>
            </a:r>
            <a:r>
              <a:rPr lang="en-US" altLang="zh-CN" dirty="0" smtClean="0">
                <a:cs typeface="Times New Roman" pitchFamily="18" charset="0"/>
              </a:rPr>
              <a:t> </a:t>
            </a:r>
          </a:p>
          <a:p>
            <a:pPr eaLnBrk="1" hangingPunct="1">
              <a:lnSpc>
                <a:spcPct val="90000"/>
              </a:lnSpc>
            </a:pPr>
            <a:r>
              <a:rPr lang="en-US" altLang="zh-CN" dirty="0" smtClean="0">
                <a:cs typeface="Times New Roman" pitchFamily="18" charset="0"/>
              </a:rPr>
              <a:t>Email:         </a:t>
            </a:r>
            <a:r>
              <a:rPr lang="en-US" altLang="zh-CN" dirty="0" smtClean="0">
                <a:cs typeface="Times New Roman" pitchFamily="18" charset="0"/>
                <a:hlinkClick r:id="rId3"/>
              </a:rPr>
              <a:t>zlzheng@xmu.edu.cn</a:t>
            </a:r>
            <a:endParaRPr lang="en-US" altLang="zh-CN" dirty="0" smtClean="0">
              <a:cs typeface="Times New Roman" pitchFamily="18" charset="0"/>
            </a:endParaRPr>
          </a:p>
          <a:p>
            <a:pPr eaLnBrk="1" hangingPunct="1">
              <a:lnSpc>
                <a:spcPct val="90000"/>
              </a:lnSpc>
            </a:pPr>
            <a:r>
              <a:rPr lang="en-US" altLang="zh-CN" dirty="0">
                <a:cs typeface="Times New Roman" pitchFamily="18" charset="0"/>
              </a:rPr>
              <a:t> </a:t>
            </a:r>
            <a:r>
              <a:rPr lang="en-US" altLang="zh-CN" dirty="0" smtClean="0">
                <a:cs typeface="Times New Roman" pitchFamily="18" charset="0"/>
              </a:rPr>
              <a:t>                   </a:t>
            </a:r>
            <a:r>
              <a:rPr lang="en-US" altLang="zh-CN" dirty="0" smtClean="0">
                <a:cs typeface="Times New Roman" pitchFamily="18" charset="0"/>
                <a:hlinkClick r:id="rId4"/>
              </a:rPr>
              <a:t>aronge@xmu.edu.cn</a:t>
            </a:r>
            <a:r>
              <a:rPr lang="en-US" altLang="zh-CN" dirty="0" smtClean="0">
                <a:cs typeface="Times New Roman" pitchFamily="18" charset="0"/>
              </a:rPr>
              <a:t> </a:t>
            </a:r>
          </a:p>
          <a:p>
            <a:pPr eaLnBrk="1" hangingPunct="1">
              <a:lnSpc>
                <a:spcPct val="90000"/>
              </a:lnSpc>
            </a:pPr>
            <a:endParaRPr lang="en-US" altLang="zh-CN" dirty="0" smtClean="0"/>
          </a:p>
        </p:txBody>
      </p:sp>
    </p:spTree>
    <p:extLst>
      <p:ext uri="{BB962C8B-B14F-4D97-AF65-F5344CB8AC3E}">
        <p14:creationId xmlns:p14="http://schemas.microsoft.com/office/powerpoint/2010/main" val="2031770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障碍期权</a:t>
            </a:r>
          </a:p>
        </p:txBody>
      </p:sp>
      <p:sp>
        <p:nvSpPr>
          <p:cNvPr id="4" name="日期占位符 3"/>
          <p:cNvSpPr>
            <a:spLocks noGrp="1"/>
          </p:cNvSpPr>
          <p:nvPr>
            <p:ph type="dt" sz="half" idx="10"/>
          </p:nvPr>
        </p:nvSpPr>
        <p:spPr/>
        <p:txBody>
          <a:bodyPr/>
          <a:lstStyle/>
          <a:p>
            <a:pPr>
              <a:defRPr/>
            </a:pPr>
            <a:fld id="{1968210C-0B05-4A26-8581-4E29457F7746}" type="datetime10">
              <a:rPr lang="zh-CN" altLang="en-US" smtClean="0"/>
              <a:pPr>
                <a:defRPr/>
              </a:pPr>
              <a:t>19:27</a:t>
            </a:fld>
            <a:endParaRPr lang="en-US" altLang="zh-CN"/>
          </a:p>
        </p:txBody>
      </p:sp>
      <p:sp>
        <p:nvSpPr>
          <p:cNvPr id="5" name="页脚占位符 4"/>
          <p:cNvSpPr>
            <a:spLocks noGrp="1"/>
          </p:cNvSpPr>
          <p:nvPr>
            <p:ph type="ftr" sz="quarter" idx="11"/>
          </p:nvPr>
        </p:nvSpPr>
        <p:spPr/>
        <p:txBody>
          <a:bodyPr/>
          <a:lstStyle/>
          <a:p>
            <a:pPr>
              <a:defRPr/>
            </a:pPr>
            <a:r>
              <a:rPr lang="en-US" altLang="zh-CN" smtClean="0"/>
              <a:t>Copyright ©2012  Zheng, Zhenlong &amp; Chen, Rong, XMU</a:t>
            </a:r>
            <a:endParaRPr lang="zh-CN" altLang="en-US" dirty="0"/>
          </a:p>
        </p:txBody>
      </p:sp>
      <p:sp>
        <p:nvSpPr>
          <p:cNvPr id="6" name="灯片编号占位符 5"/>
          <p:cNvSpPr>
            <a:spLocks noGrp="1"/>
          </p:cNvSpPr>
          <p:nvPr>
            <p:ph type="sldNum" sz="quarter" idx="12"/>
          </p:nvPr>
        </p:nvSpPr>
        <p:spPr/>
        <p:txBody>
          <a:bodyPr/>
          <a:lstStyle/>
          <a:p>
            <a:pPr>
              <a:defRPr/>
            </a:pPr>
            <a:fld id="{19DFB378-7606-41DD-BDB8-11DE839DDBEA}" type="slidenum">
              <a:rPr lang="en-US" altLang="zh-CN" smtClean="0"/>
              <a:pPr>
                <a:defRPr/>
              </a:pPr>
              <a:t>10</a:t>
            </a:fld>
            <a:endParaRPr lang="en-US" altLang="zh-CN" dirty="0"/>
          </a:p>
        </p:txBody>
      </p:sp>
      <p:grpSp>
        <p:nvGrpSpPr>
          <p:cNvPr id="7" name="Group 82"/>
          <p:cNvGrpSpPr>
            <a:grpSpLocks/>
          </p:cNvGrpSpPr>
          <p:nvPr/>
        </p:nvGrpSpPr>
        <p:grpSpPr bwMode="auto">
          <a:xfrm>
            <a:off x="1512504" y="1345501"/>
            <a:ext cx="6083831" cy="4608512"/>
            <a:chOff x="1488" y="1675"/>
            <a:chExt cx="2784" cy="2693"/>
          </a:xfrm>
        </p:grpSpPr>
        <p:pic>
          <p:nvPicPr>
            <p:cNvPr id="8" name="Picture 71" descr="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8" y="1675"/>
              <a:ext cx="2784" cy="2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72"/>
            <p:cNvSpPr txBox="1">
              <a:spLocks noChangeArrowheads="1"/>
            </p:cNvSpPr>
            <p:nvPr/>
          </p:nvSpPr>
          <p:spPr bwMode="auto">
            <a:xfrm>
              <a:off x="3485" y="1823"/>
              <a:ext cx="730" cy="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隶书" pitchFamily="49" charset="-122"/>
                </a:defRPr>
              </a:lvl1pPr>
              <a:lvl2pPr marL="742950" indent="-285750" eaLnBrk="0" hangingPunct="0">
                <a:defRPr sz="2400">
                  <a:solidFill>
                    <a:schemeClr val="tx1"/>
                  </a:solidFill>
                  <a:latin typeface="Arial" charset="0"/>
                  <a:ea typeface="隶书" pitchFamily="49" charset="-122"/>
                </a:defRPr>
              </a:lvl2pPr>
              <a:lvl3pPr marL="1143000" indent="-228600" eaLnBrk="0" hangingPunct="0">
                <a:defRPr sz="2400">
                  <a:solidFill>
                    <a:schemeClr val="tx1"/>
                  </a:solidFill>
                  <a:latin typeface="Arial" charset="0"/>
                  <a:ea typeface="隶书" pitchFamily="49" charset="-122"/>
                </a:defRPr>
              </a:lvl3pPr>
              <a:lvl4pPr marL="1600200" indent="-228600" eaLnBrk="0" hangingPunct="0">
                <a:defRPr sz="2400">
                  <a:solidFill>
                    <a:schemeClr val="tx1"/>
                  </a:solidFill>
                  <a:latin typeface="Arial" charset="0"/>
                  <a:ea typeface="隶书" pitchFamily="49" charset="-122"/>
                </a:defRPr>
              </a:lvl4pPr>
              <a:lvl5pPr marL="2057400" indent="-228600" eaLnBrk="0" hangingPunct="0">
                <a:defRPr sz="2400">
                  <a:solidFill>
                    <a:schemeClr val="tx1"/>
                  </a:solidFill>
                  <a:latin typeface="Arial" charset="0"/>
                  <a:ea typeface="隶书" pitchFamily="49" charset="-122"/>
                </a:defRPr>
              </a:lvl5pPr>
              <a:lvl6pPr marL="2514600" indent="-228600" eaLnBrk="0" fontAlgn="base" hangingPunct="0">
                <a:spcBef>
                  <a:spcPct val="0"/>
                </a:spcBef>
                <a:spcAft>
                  <a:spcPct val="0"/>
                </a:spcAft>
                <a:defRPr sz="2400">
                  <a:solidFill>
                    <a:schemeClr val="tx1"/>
                  </a:solidFill>
                  <a:latin typeface="Arial" charset="0"/>
                  <a:ea typeface="隶书" pitchFamily="49" charset="-122"/>
                </a:defRPr>
              </a:lvl6pPr>
              <a:lvl7pPr marL="2971800" indent="-228600" eaLnBrk="0" fontAlgn="base" hangingPunct="0">
                <a:spcBef>
                  <a:spcPct val="0"/>
                </a:spcBef>
                <a:spcAft>
                  <a:spcPct val="0"/>
                </a:spcAft>
                <a:defRPr sz="2400">
                  <a:solidFill>
                    <a:schemeClr val="tx1"/>
                  </a:solidFill>
                  <a:latin typeface="Arial" charset="0"/>
                  <a:ea typeface="隶书" pitchFamily="49" charset="-122"/>
                </a:defRPr>
              </a:lvl7pPr>
              <a:lvl8pPr marL="3429000" indent="-228600" eaLnBrk="0" fontAlgn="base" hangingPunct="0">
                <a:spcBef>
                  <a:spcPct val="0"/>
                </a:spcBef>
                <a:spcAft>
                  <a:spcPct val="0"/>
                </a:spcAft>
                <a:defRPr sz="2400">
                  <a:solidFill>
                    <a:schemeClr val="tx1"/>
                  </a:solidFill>
                  <a:latin typeface="Arial" charset="0"/>
                  <a:ea typeface="隶书" pitchFamily="49" charset="-122"/>
                </a:defRPr>
              </a:lvl8pPr>
              <a:lvl9pPr marL="3886200" indent="-228600" eaLnBrk="0" fontAlgn="base" hangingPunct="0">
                <a:spcBef>
                  <a:spcPct val="0"/>
                </a:spcBef>
                <a:spcAft>
                  <a:spcPct val="0"/>
                </a:spcAft>
                <a:defRPr sz="2400">
                  <a:solidFill>
                    <a:schemeClr val="tx1"/>
                  </a:solidFill>
                  <a:latin typeface="Arial" charset="0"/>
                  <a:ea typeface="隶书" pitchFamily="49" charset="-122"/>
                </a:defRPr>
              </a:lvl9pPr>
            </a:lstStyle>
            <a:p>
              <a:pPr algn="ctr" eaLnBrk="1" hangingPunct="1"/>
              <a:r>
                <a:rPr lang="zh-CN" altLang="en-US" sz="1800">
                  <a:solidFill>
                    <a:schemeClr val="bg1"/>
                  </a:solidFill>
                  <a:latin typeface="隶书" pitchFamily="49" charset="-122"/>
                </a:rPr>
                <a:t>障碍水平</a:t>
              </a:r>
            </a:p>
            <a:p>
              <a:pPr algn="ctr" eaLnBrk="1" hangingPunct="1"/>
              <a:r>
                <a:rPr lang="zh-CN" altLang="en-US" sz="1800">
                  <a:solidFill>
                    <a:schemeClr val="bg1"/>
                  </a:solidFill>
                  <a:latin typeface="隶书" pitchFamily="49" charset="-122"/>
                </a:rPr>
                <a:t>的重新</a:t>
              </a:r>
            </a:p>
            <a:p>
              <a:pPr algn="ctr" eaLnBrk="1" hangingPunct="1"/>
              <a:r>
                <a:rPr lang="zh-CN" altLang="en-US" sz="1800">
                  <a:solidFill>
                    <a:schemeClr val="bg1"/>
                  </a:solidFill>
                  <a:latin typeface="隶书" pitchFamily="49" charset="-122"/>
                </a:rPr>
                <a:t>设定</a:t>
              </a:r>
            </a:p>
          </p:txBody>
        </p:sp>
        <p:sp>
          <p:nvSpPr>
            <p:cNvPr id="10" name="Text Box 73"/>
            <p:cNvSpPr txBox="1">
              <a:spLocks noChangeArrowheads="1"/>
            </p:cNvSpPr>
            <p:nvPr/>
          </p:nvSpPr>
          <p:spPr bwMode="auto">
            <a:xfrm>
              <a:off x="2504" y="1804"/>
              <a:ext cx="729" cy="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隶书" pitchFamily="49" charset="-122"/>
                </a:defRPr>
              </a:lvl1pPr>
              <a:lvl2pPr marL="742950" indent="-285750" eaLnBrk="0" hangingPunct="0">
                <a:defRPr sz="2400">
                  <a:solidFill>
                    <a:schemeClr val="tx1"/>
                  </a:solidFill>
                  <a:latin typeface="Arial" charset="0"/>
                  <a:ea typeface="隶书" pitchFamily="49" charset="-122"/>
                </a:defRPr>
              </a:lvl2pPr>
              <a:lvl3pPr marL="1143000" indent="-228600" eaLnBrk="0" hangingPunct="0">
                <a:defRPr sz="2400">
                  <a:solidFill>
                    <a:schemeClr val="tx1"/>
                  </a:solidFill>
                  <a:latin typeface="Arial" charset="0"/>
                  <a:ea typeface="隶书" pitchFamily="49" charset="-122"/>
                </a:defRPr>
              </a:lvl3pPr>
              <a:lvl4pPr marL="1600200" indent="-228600" eaLnBrk="0" hangingPunct="0">
                <a:defRPr sz="2400">
                  <a:solidFill>
                    <a:schemeClr val="tx1"/>
                  </a:solidFill>
                  <a:latin typeface="Arial" charset="0"/>
                  <a:ea typeface="隶书" pitchFamily="49" charset="-122"/>
                </a:defRPr>
              </a:lvl4pPr>
              <a:lvl5pPr marL="2057400" indent="-228600" eaLnBrk="0" hangingPunct="0">
                <a:defRPr sz="2400">
                  <a:solidFill>
                    <a:schemeClr val="tx1"/>
                  </a:solidFill>
                  <a:latin typeface="Arial" charset="0"/>
                  <a:ea typeface="隶书" pitchFamily="49" charset="-122"/>
                </a:defRPr>
              </a:lvl5pPr>
              <a:lvl6pPr marL="2514600" indent="-228600" eaLnBrk="0" fontAlgn="base" hangingPunct="0">
                <a:spcBef>
                  <a:spcPct val="0"/>
                </a:spcBef>
                <a:spcAft>
                  <a:spcPct val="0"/>
                </a:spcAft>
                <a:defRPr sz="2400">
                  <a:solidFill>
                    <a:schemeClr val="tx1"/>
                  </a:solidFill>
                  <a:latin typeface="Arial" charset="0"/>
                  <a:ea typeface="隶书" pitchFamily="49" charset="-122"/>
                </a:defRPr>
              </a:lvl6pPr>
              <a:lvl7pPr marL="2971800" indent="-228600" eaLnBrk="0" fontAlgn="base" hangingPunct="0">
                <a:spcBef>
                  <a:spcPct val="0"/>
                </a:spcBef>
                <a:spcAft>
                  <a:spcPct val="0"/>
                </a:spcAft>
                <a:defRPr sz="2400">
                  <a:solidFill>
                    <a:schemeClr val="tx1"/>
                  </a:solidFill>
                  <a:latin typeface="Arial" charset="0"/>
                  <a:ea typeface="隶书" pitchFamily="49" charset="-122"/>
                </a:defRPr>
              </a:lvl7pPr>
              <a:lvl8pPr marL="3429000" indent="-228600" eaLnBrk="0" fontAlgn="base" hangingPunct="0">
                <a:spcBef>
                  <a:spcPct val="0"/>
                </a:spcBef>
                <a:spcAft>
                  <a:spcPct val="0"/>
                </a:spcAft>
                <a:defRPr sz="2400">
                  <a:solidFill>
                    <a:schemeClr val="tx1"/>
                  </a:solidFill>
                  <a:latin typeface="Arial" charset="0"/>
                  <a:ea typeface="隶书" pitchFamily="49" charset="-122"/>
                </a:defRPr>
              </a:lvl8pPr>
              <a:lvl9pPr marL="3886200" indent="-228600" eaLnBrk="0" fontAlgn="base" hangingPunct="0">
                <a:spcBef>
                  <a:spcPct val="0"/>
                </a:spcBef>
                <a:spcAft>
                  <a:spcPct val="0"/>
                </a:spcAft>
                <a:defRPr sz="2400">
                  <a:solidFill>
                    <a:schemeClr val="tx1"/>
                  </a:solidFill>
                  <a:latin typeface="Arial" charset="0"/>
                  <a:ea typeface="隶书" pitchFamily="49" charset="-122"/>
                </a:defRPr>
              </a:lvl9pPr>
            </a:lstStyle>
            <a:p>
              <a:pPr algn="ctr" eaLnBrk="1" hangingPunct="1"/>
              <a:r>
                <a:rPr lang="zh-CN" altLang="en-US" sz="1800">
                  <a:solidFill>
                    <a:schemeClr val="bg1"/>
                  </a:solidFill>
                  <a:latin typeface="隶书" pitchFamily="49" charset="-122"/>
                </a:rPr>
                <a:t>障碍水平</a:t>
              </a:r>
            </a:p>
            <a:p>
              <a:pPr algn="ctr" eaLnBrk="1" hangingPunct="1"/>
              <a:r>
                <a:rPr lang="zh-CN" altLang="en-US" sz="1800">
                  <a:solidFill>
                    <a:schemeClr val="bg1"/>
                  </a:solidFill>
                  <a:latin typeface="隶书" pitchFamily="49" charset="-122"/>
                </a:rPr>
                <a:t>的时间</a:t>
              </a:r>
            </a:p>
            <a:p>
              <a:pPr algn="ctr" eaLnBrk="1" hangingPunct="1"/>
              <a:r>
                <a:rPr lang="zh-CN" altLang="en-US" sz="1800">
                  <a:solidFill>
                    <a:schemeClr val="bg1"/>
                  </a:solidFill>
                  <a:latin typeface="隶书" pitchFamily="49" charset="-122"/>
                </a:rPr>
                <a:t>依赖性</a:t>
              </a:r>
            </a:p>
          </p:txBody>
        </p:sp>
        <p:sp>
          <p:nvSpPr>
            <p:cNvPr id="11" name="Text Box 74"/>
            <p:cNvSpPr txBox="1">
              <a:spLocks noChangeArrowheads="1"/>
            </p:cNvSpPr>
            <p:nvPr/>
          </p:nvSpPr>
          <p:spPr bwMode="auto">
            <a:xfrm>
              <a:off x="1584" y="1903"/>
              <a:ext cx="730" cy="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隶书" pitchFamily="49" charset="-122"/>
                </a:defRPr>
              </a:lvl1pPr>
              <a:lvl2pPr marL="742950" indent="-285750" eaLnBrk="0" hangingPunct="0">
                <a:defRPr sz="2400">
                  <a:solidFill>
                    <a:schemeClr val="tx1"/>
                  </a:solidFill>
                  <a:latin typeface="Arial" charset="0"/>
                  <a:ea typeface="隶书" pitchFamily="49" charset="-122"/>
                </a:defRPr>
              </a:lvl2pPr>
              <a:lvl3pPr marL="1143000" indent="-228600" eaLnBrk="0" hangingPunct="0">
                <a:defRPr sz="2400">
                  <a:solidFill>
                    <a:schemeClr val="tx1"/>
                  </a:solidFill>
                  <a:latin typeface="Arial" charset="0"/>
                  <a:ea typeface="隶书" pitchFamily="49" charset="-122"/>
                </a:defRPr>
              </a:lvl3pPr>
              <a:lvl4pPr marL="1600200" indent="-228600" eaLnBrk="0" hangingPunct="0">
                <a:defRPr sz="2400">
                  <a:solidFill>
                    <a:schemeClr val="tx1"/>
                  </a:solidFill>
                  <a:latin typeface="Arial" charset="0"/>
                  <a:ea typeface="隶书" pitchFamily="49" charset="-122"/>
                </a:defRPr>
              </a:lvl4pPr>
              <a:lvl5pPr marL="2057400" indent="-228600" eaLnBrk="0" hangingPunct="0">
                <a:defRPr sz="2400">
                  <a:solidFill>
                    <a:schemeClr val="tx1"/>
                  </a:solidFill>
                  <a:latin typeface="Arial" charset="0"/>
                  <a:ea typeface="隶书" pitchFamily="49" charset="-122"/>
                </a:defRPr>
              </a:lvl5pPr>
              <a:lvl6pPr marL="2514600" indent="-228600" eaLnBrk="0" fontAlgn="base" hangingPunct="0">
                <a:spcBef>
                  <a:spcPct val="0"/>
                </a:spcBef>
                <a:spcAft>
                  <a:spcPct val="0"/>
                </a:spcAft>
                <a:defRPr sz="2400">
                  <a:solidFill>
                    <a:schemeClr val="tx1"/>
                  </a:solidFill>
                  <a:latin typeface="Arial" charset="0"/>
                  <a:ea typeface="隶书" pitchFamily="49" charset="-122"/>
                </a:defRPr>
              </a:lvl6pPr>
              <a:lvl7pPr marL="2971800" indent="-228600" eaLnBrk="0" fontAlgn="base" hangingPunct="0">
                <a:spcBef>
                  <a:spcPct val="0"/>
                </a:spcBef>
                <a:spcAft>
                  <a:spcPct val="0"/>
                </a:spcAft>
                <a:defRPr sz="2400">
                  <a:solidFill>
                    <a:schemeClr val="tx1"/>
                  </a:solidFill>
                  <a:latin typeface="Arial" charset="0"/>
                  <a:ea typeface="隶书" pitchFamily="49" charset="-122"/>
                </a:defRPr>
              </a:lvl7pPr>
              <a:lvl8pPr marL="3429000" indent="-228600" eaLnBrk="0" fontAlgn="base" hangingPunct="0">
                <a:spcBef>
                  <a:spcPct val="0"/>
                </a:spcBef>
                <a:spcAft>
                  <a:spcPct val="0"/>
                </a:spcAft>
                <a:defRPr sz="2400">
                  <a:solidFill>
                    <a:schemeClr val="tx1"/>
                  </a:solidFill>
                  <a:latin typeface="Arial" charset="0"/>
                  <a:ea typeface="隶书" pitchFamily="49" charset="-122"/>
                </a:defRPr>
              </a:lvl8pPr>
              <a:lvl9pPr marL="3886200" indent="-228600" eaLnBrk="0" fontAlgn="base" hangingPunct="0">
                <a:spcBef>
                  <a:spcPct val="0"/>
                </a:spcBef>
                <a:spcAft>
                  <a:spcPct val="0"/>
                </a:spcAft>
                <a:defRPr sz="2400">
                  <a:solidFill>
                    <a:schemeClr val="tx1"/>
                  </a:solidFill>
                  <a:latin typeface="Arial" charset="0"/>
                  <a:ea typeface="隶书" pitchFamily="49" charset="-122"/>
                </a:defRPr>
              </a:lvl9pPr>
            </a:lstStyle>
            <a:p>
              <a:pPr eaLnBrk="1" hangingPunct="1"/>
              <a:r>
                <a:rPr lang="zh-CN" altLang="en-US" sz="1800">
                  <a:solidFill>
                    <a:schemeClr val="bg1"/>
                  </a:solidFill>
                  <a:latin typeface="隶书" pitchFamily="49" charset="-122"/>
                </a:rPr>
                <a:t>外部障碍</a:t>
              </a:r>
            </a:p>
            <a:p>
              <a:pPr eaLnBrk="1" hangingPunct="1"/>
              <a:r>
                <a:rPr lang="zh-CN" altLang="en-US" sz="1800">
                  <a:solidFill>
                    <a:schemeClr val="bg1"/>
                  </a:solidFill>
                  <a:latin typeface="隶书" pitchFamily="49" charset="-122"/>
                </a:rPr>
                <a:t>  期权</a:t>
              </a:r>
            </a:p>
          </p:txBody>
        </p:sp>
        <p:sp>
          <p:nvSpPr>
            <p:cNvPr id="12" name="Text Box 75"/>
            <p:cNvSpPr txBox="1">
              <a:spLocks noChangeArrowheads="1"/>
            </p:cNvSpPr>
            <p:nvPr/>
          </p:nvSpPr>
          <p:spPr bwMode="auto">
            <a:xfrm>
              <a:off x="1537" y="2764"/>
              <a:ext cx="729"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隶书" pitchFamily="49" charset="-122"/>
                </a:defRPr>
              </a:lvl1pPr>
              <a:lvl2pPr marL="742950" indent="-285750" eaLnBrk="0" hangingPunct="0">
                <a:defRPr sz="2400">
                  <a:solidFill>
                    <a:schemeClr val="tx1"/>
                  </a:solidFill>
                  <a:latin typeface="Arial" charset="0"/>
                  <a:ea typeface="隶书" pitchFamily="49" charset="-122"/>
                </a:defRPr>
              </a:lvl2pPr>
              <a:lvl3pPr marL="1143000" indent="-228600" eaLnBrk="0" hangingPunct="0">
                <a:defRPr sz="2400">
                  <a:solidFill>
                    <a:schemeClr val="tx1"/>
                  </a:solidFill>
                  <a:latin typeface="Arial" charset="0"/>
                  <a:ea typeface="隶书" pitchFamily="49" charset="-122"/>
                </a:defRPr>
              </a:lvl3pPr>
              <a:lvl4pPr marL="1600200" indent="-228600" eaLnBrk="0" hangingPunct="0">
                <a:defRPr sz="2400">
                  <a:solidFill>
                    <a:schemeClr val="tx1"/>
                  </a:solidFill>
                  <a:latin typeface="Arial" charset="0"/>
                  <a:ea typeface="隶书" pitchFamily="49" charset="-122"/>
                </a:defRPr>
              </a:lvl4pPr>
              <a:lvl5pPr marL="2057400" indent="-228600" eaLnBrk="0" hangingPunct="0">
                <a:defRPr sz="2400">
                  <a:solidFill>
                    <a:schemeClr val="tx1"/>
                  </a:solidFill>
                  <a:latin typeface="Arial" charset="0"/>
                  <a:ea typeface="隶书" pitchFamily="49" charset="-122"/>
                </a:defRPr>
              </a:lvl5pPr>
              <a:lvl6pPr marL="2514600" indent="-228600" eaLnBrk="0" fontAlgn="base" hangingPunct="0">
                <a:spcBef>
                  <a:spcPct val="0"/>
                </a:spcBef>
                <a:spcAft>
                  <a:spcPct val="0"/>
                </a:spcAft>
                <a:defRPr sz="2400">
                  <a:solidFill>
                    <a:schemeClr val="tx1"/>
                  </a:solidFill>
                  <a:latin typeface="Arial" charset="0"/>
                  <a:ea typeface="隶书" pitchFamily="49" charset="-122"/>
                </a:defRPr>
              </a:lvl6pPr>
              <a:lvl7pPr marL="2971800" indent="-228600" eaLnBrk="0" fontAlgn="base" hangingPunct="0">
                <a:spcBef>
                  <a:spcPct val="0"/>
                </a:spcBef>
                <a:spcAft>
                  <a:spcPct val="0"/>
                </a:spcAft>
                <a:defRPr sz="2400">
                  <a:solidFill>
                    <a:schemeClr val="tx1"/>
                  </a:solidFill>
                  <a:latin typeface="Arial" charset="0"/>
                  <a:ea typeface="隶书" pitchFamily="49" charset="-122"/>
                </a:defRPr>
              </a:lvl7pPr>
              <a:lvl8pPr marL="3429000" indent="-228600" eaLnBrk="0" fontAlgn="base" hangingPunct="0">
                <a:spcBef>
                  <a:spcPct val="0"/>
                </a:spcBef>
                <a:spcAft>
                  <a:spcPct val="0"/>
                </a:spcAft>
                <a:defRPr sz="2400">
                  <a:solidFill>
                    <a:schemeClr val="tx1"/>
                  </a:solidFill>
                  <a:latin typeface="Arial" charset="0"/>
                  <a:ea typeface="隶书" pitchFamily="49" charset="-122"/>
                </a:defRPr>
              </a:lvl8pPr>
              <a:lvl9pPr marL="3886200" indent="-228600" eaLnBrk="0" fontAlgn="base" hangingPunct="0">
                <a:spcBef>
                  <a:spcPct val="0"/>
                </a:spcBef>
                <a:spcAft>
                  <a:spcPct val="0"/>
                </a:spcAft>
                <a:defRPr sz="2400">
                  <a:solidFill>
                    <a:schemeClr val="tx1"/>
                  </a:solidFill>
                  <a:latin typeface="Arial" charset="0"/>
                  <a:ea typeface="隶书" pitchFamily="49" charset="-122"/>
                </a:defRPr>
              </a:lvl9pPr>
            </a:lstStyle>
            <a:p>
              <a:pPr eaLnBrk="1" hangingPunct="1"/>
              <a:r>
                <a:rPr lang="zh-CN" altLang="en-US" sz="1800" dirty="0">
                  <a:solidFill>
                    <a:schemeClr val="bg1"/>
                  </a:solidFill>
                  <a:latin typeface="隶书" pitchFamily="49" charset="-122"/>
                </a:rPr>
                <a:t>提前执行</a:t>
              </a:r>
            </a:p>
            <a:p>
              <a:pPr eaLnBrk="1" hangingPunct="1"/>
              <a:r>
                <a:rPr lang="zh-CN" altLang="en-US" sz="1800" dirty="0">
                  <a:solidFill>
                    <a:schemeClr val="bg1"/>
                  </a:solidFill>
                  <a:latin typeface="隶书" pitchFamily="49" charset="-122"/>
                </a:rPr>
                <a:t>的可能性</a:t>
              </a:r>
            </a:p>
          </p:txBody>
        </p:sp>
        <p:sp>
          <p:nvSpPr>
            <p:cNvPr id="13" name="Text Box 76"/>
            <p:cNvSpPr txBox="1">
              <a:spLocks noChangeArrowheads="1"/>
            </p:cNvSpPr>
            <p:nvPr/>
          </p:nvSpPr>
          <p:spPr bwMode="auto">
            <a:xfrm>
              <a:off x="1526" y="3727"/>
              <a:ext cx="806" cy="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隶书" pitchFamily="49" charset="-122"/>
                </a:defRPr>
              </a:lvl1pPr>
              <a:lvl2pPr marL="742950" indent="-285750" eaLnBrk="0" hangingPunct="0">
                <a:defRPr sz="2400">
                  <a:solidFill>
                    <a:schemeClr val="tx1"/>
                  </a:solidFill>
                  <a:latin typeface="Arial" charset="0"/>
                  <a:ea typeface="隶书" pitchFamily="49" charset="-122"/>
                </a:defRPr>
              </a:lvl2pPr>
              <a:lvl3pPr marL="1143000" indent="-228600" eaLnBrk="0" hangingPunct="0">
                <a:defRPr sz="2400">
                  <a:solidFill>
                    <a:schemeClr val="tx1"/>
                  </a:solidFill>
                  <a:latin typeface="Arial" charset="0"/>
                  <a:ea typeface="隶书" pitchFamily="49" charset="-122"/>
                </a:defRPr>
              </a:lvl3pPr>
              <a:lvl4pPr marL="1600200" indent="-228600" eaLnBrk="0" hangingPunct="0">
                <a:defRPr sz="2400">
                  <a:solidFill>
                    <a:schemeClr val="tx1"/>
                  </a:solidFill>
                  <a:latin typeface="Arial" charset="0"/>
                  <a:ea typeface="隶书" pitchFamily="49" charset="-122"/>
                </a:defRPr>
              </a:lvl4pPr>
              <a:lvl5pPr marL="2057400" indent="-228600" eaLnBrk="0" hangingPunct="0">
                <a:defRPr sz="2400">
                  <a:solidFill>
                    <a:schemeClr val="tx1"/>
                  </a:solidFill>
                  <a:latin typeface="Arial" charset="0"/>
                  <a:ea typeface="隶书" pitchFamily="49" charset="-122"/>
                </a:defRPr>
              </a:lvl5pPr>
              <a:lvl6pPr marL="2514600" indent="-228600" eaLnBrk="0" fontAlgn="base" hangingPunct="0">
                <a:spcBef>
                  <a:spcPct val="0"/>
                </a:spcBef>
                <a:spcAft>
                  <a:spcPct val="0"/>
                </a:spcAft>
                <a:defRPr sz="2400">
                  <a:solidFill>
                    <a:schemeClr val="tx1"/>
                  </a:solidFill>
                  <a:latin typeface="Arial" charset="0"/>
                  <a:ea typeface="隶书" pitchFamily="49" charset="-122"/>
                </a:defRPr>
              </a:lvl6pPr>
              <a:lvl7pPr marL="2971800" indent="-228600" eaLnBrk="0" fontAlgn="base" hangingPunct="0">
                <a:spcBef>
                  <a:spcPct val="0"/>
                </a:spcBef>
                <a:spcAft>
                  <a:spcPct val="0"/>
                </a:spcAft>
                <a:defRPr sz="2400">
                  <a:solidFill>
                    <a:schemeClr val="tx1"/>
                  </a:solidFill>
                  <a:latin typeface="Arial" charset="0"/>
                  <a:ea typeface="隶书" pitchFamily="49" charset="-122"/>
                </a:defRPr>
              </a:lvl7pPr>
              <a:lvl8pPr marL="3429000" indent="-228600" eaLnBrk="0" fontAlgn="base" hangingPunct="0">
                <a:spcBef>
                  <a:spcPct val="0"/>
                </a:spcBef>
                <a:spcAft>
                  <a:spcPct val="0"/>
                </a:spcAft>
                <a:defRPr sz="2400">
                  <a:solidFill>
                    <a:schemeClr val="tx1"/>
                  </a:solidFill>
                  <a:latin typeface="Arial" charset="0"/>
                  <a:ea typeface="隶书" pitchFamily="49" charset="-122"/>
                </a:defRPr>
              </a:lvl8pPr>
              <a:lvl9pPr marL="3886200" indent="-228600" eaLnBrk="0" fontAlgn="base" hangingPunct="0">
                <a:spcBef>
                  <a:spcPct val="0"/>
                </a:spcBef>
                <a:spcAft>
                  <a:spcPct val="0"/>
                </a:spcAft>
                <a:defRPr sz="2400">
                  <a:solidFill>
                    <a:schemeClr val="tx1"/>
                  </a:solidFill>
                  <a:latin typeface="Arial" charset="0"/>
                  <a:ea typeface="隶书" pitchFamily="49" charset="-122"/>
                </a:defRPr>
              </a:lvl9pPr>
            </a:lstStyle>
            <a:p>
              <a:pPr eaLnBrk="1" hangingPunct="1"/>
              <a:r>
                <a:rPr lang="zh-CN" altLang="en-US" sz="1800">
                  <a:solidFill>
                    <a:schemeClr val="bg1"/>
                  </a:solidFill>
                  <a:latin typeface="隶书" pitchFamily="49" charset="-122"/>
                </a:rPr>
                <a:t>多次触及</a:t>
              </a:r>
            </a:p>
            <a:p>
              <a:pPr eaLnBrk="1" hangingPunct="1"/>
              <a:r>
                <a:rPr lang="zh-CN" altLang="en-US" sz="1800">
                  <a:solidFill>
                    <a:schemeClr val="bg1"/>
                  </a:solidFill>
                  <a:latin typeface="隶书" pitchFamily="49" charset="-122"/>
                </a:rPr>
                <a:t> 障碍水平</a:t>
              </a:r>
            </a:p>
          </p:txBody>
        </p:sp>
        <p:sp>
          <p:nvSpPr>
            <p:cNvPr id="14" name="Text Box 77"/>
            <p:cNvSpPr txBox="1">
              <a:spLocks noChangeArrowheads="1"/>
            </p:cNvSpPr>
            <p:nvPr/>
          </p:nvSpPr>
          <p:spPr bwMode="auto">
            <a:xfrm>
              <a:off x="2666" y="3025"/>
              <a:ext cx="426" cy="7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隶书" pitchFamily="49" charset="-122"/>
                </a:defRPr>
              </a:lvl1pPr>
              <a:lvl2pPr marL="742950" indent="-285750" eaLnBrk="0" hangingPunct="0">
                <a:defRPr sz="2400">
                  <a:solidFill>
                    <a:schemeClr val="tx1"/>
                  </a:solidFill>
                  <a:latin typeface="Arial" charset="0"/>
                  <a:ea typeface="隶书" pitchFamily="49" charset="-122"/>
                </a:defRPr>
              </a:lvl2pPr>
              <a:lvl3pPr marL="1143000" indent="-228600" eaLnBrk="0" hangingPunct="0">
                <a:defRPr sz="2400">
                  <a:solidFill>
                    <a:schemeClr val="tx1"/>
                  </a:solidFill>
                  <a:latin typeface="Arial" charset="0"/>
                  <a:ea typeface="隶书" pitchFamily="49" charset="-122"/>
                </a:defRPr>
              </a:lvl3pPr>
              <a:lvl4pPr marL="1600200" indent="-228600" eaLnBrk="0" hangingPunct="0">
                <a:defRPr sz="2400">
                  <a:solidFill>
                    <a:schemeClr val="tx1"/>
                  </a:solidFill>
                  <a:latin typeface="Arial" charset="0"/>
                  <a:ea typeface="隶书" pitchFamily="49" charset="-122"/>
                </a:defRPr>
              </a:lvl4pPr>
              <a:lvl5pPr marL="2057400" indent="-228600" eaLnBrk="0" hangingPunct="0">
                <a:defRPr sz="2400">
                  <a:solidFill>
                    <a:schemeClr val="tx1"/>
                  </a:solidFill>
                  <a:latin typeface="Arial" charset="0"/>
                  <a:ea typeface="隶书" pitchFamily="49" charset="-122"/>
                </a:defRPr>
              </a:lvl5pPr>
              <a:lvl6pPr marL="2514600" indent="-228600" eaLnBrk="0" fontAlgn="base" hangingPunct="0">
                <a:spcBef>
                  <a:spcPct val="0"/>
                </a:spcBef>
                <a:spcAft>
                  <a:spcPct val="0"/>
                </a:spcAft>
                <a:defRPr sz="2400">
                  <a:solidFill>
                    <a:schemeClr val="tx1"/>
                  </a:solidFill>
                  <a:latin typeface="Arial" charset="0"/>
                  <a:ea typeface="隶书" pitchFamily="49" charset="-122"/>
                </a:defRPr>
              </a:lvl6pPr>
              <a:lvl7pPr marL="2971800" indent="-228600" eaLnBrk="0" fontAlgn="base" hangingPunct="0">
                <a:spcBef>
                  <a:spcPct val="0"/>
                </a:spcBef>
                <a:spcAft>
                  <a:spcPct val="0"/>
                </a:spcAft>
                <a:defRPr sz="2400">
                  <a:solidFill>
                    <a:schemeClr val="tx1"/>
                  </a:solidFill>
                  <a:latin typeface="Arial" charset="0"/>
                  <a:ea typeface="隶书" pitchFamily="49" charset="-122"/>
                </a:defRPr>
              </a:lvl7pPr>
              <a:lvl8pPr marL="3429000" indent="-228600" eaLnBrk="0" fontAlgn="base" hangingPunct="0">
                <a:spcBef>
                  <a:spcPct val="0"/>
                </a:spcBef>
                <a:spcAft>
                  <a:spcPct val="0"/>
                </a:spcAft>
                <a:defRPr sz="2400">
                  <a:solidFill>
                    <a:schemeClr val="tx1"/>
                  </a:solidFill>
                  <a:latin typeface="Arial" charset="0"/>
                  <a:ea typeface="隶书" pitchFamily="49" charset="-122"/>
                </a:defRPr>
              </a:lvl8pPr>
              <a:lvl9pPr marL="3886200" indent="-228600" eaLnBrk="0" fontAlgn="base" hangingPunct="0">
                <a:spcBef>
                  <a:spcPct val="0"/>
                </a:spcBef>
                <a:spcAft>
                  <a:spcPct val="0"/>
                </a:spcAft>
                <a:defRPr sz="2400">
                  <a:solidFill>
                    <a:schemeClr val="tx1"/>
                  </a:solidFill>
                  <a:latin typeface="Arial" charset="0"/>
                  <a:ea typeface="隶书" pitchFamily="49" charset="-122"/>
                </a:defRPr>
              </a:lvl9pPr>
            </a:lstStyle>
            <a:p>
              <a:pPr eaLnBrk="1" hangingPunct="1"/>
              <a:r>
                <a:rPr lang="zh-CN" altLang="en-US" sz="1800">
                  <a:solidFill>
                    <a:schemeClr val="bg1"/>
                  </a:solidFill>
                  <a:latin typeface="隶书" pitchFamily="49" charset="-122"/>
                </a:rPr>
                <a:t>特殊</a:t>
              </a:r>
            </a:p>
            <a:p>
              <a:pPr eaLnBrk="1" hangingPunct="1"/>
              <a:r>
                <a:rPr lang="zh-CN" altLang="en-US" sz="1800">
                  <a:solidFill>
                    <a:schemeClr val="bg1"/>
                  </a:solidFill>
                  <a:latin typeface="隶书" pitchFamily="49" charset="-122"/>
                </a:rPr>
                <a:t>交易</a:t>
              </a:r>
            </a:p>
            <a:p>
              <a:pPr eaLnBrk="1" hangingPunct="1"/>
              <a:r>
                <a:rPr lang="zh-CN" altLang="en-US" sz="1800">
                  <a:solidFill>
                    <a:schemeClr val="bg1"/>
                  </a:solidFill>
                  <a:latin typeface="隶书" pitchFamily="49" charset="-122"/>
                </a:rPr>
                <a:t>条款</a:t>
              </a:r>
            </a:p>
          </p:txBody>
        </p:sp>
        <p:sp>
          <p:nvSpPr>
            <p:cNvPr id="15" name="Text Box 78"/>
            <p:cNvSpPr txBox="1">
              <a:spLocks noChangeArrowheads="1"/>
            </p:cNvSpPr>
            <p:nvPr/>
          </p:nvSpPr>
          <p:spPr bwMode="auto">
            <a:xfrm>
              <a:off x="3626" y="2784"/>
              <a:ext cx="428" cy="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隶书" pitchFamily="49" charset="-122"/>
                </a:defRPr>
              </a:lvl1pPr>
              <a:lvl2pPr marL="742950" indent="-285750" eaLnBrk="0" hangingPunct="0">
                <a:defRPr sz="2400">
                  <a:solidFill>
                    <a:schemeClr val="tx1"/>
                  </a:solidFill>
                  <a:latin typeface="Arial" charset="0"/>
                  <a:ea typeface="隶书" pitchFamily="49" charset="-122"/>
                </a:defRPr>
              </a:lvl2pPr>
              <a:lvl3pPr marL="1143000" indent="-228600" eaLnBrk="0" hangingPunct="0">
                <a:defRPr sz="2400">
                  <a:solidFill>
                    <a:schemeClr val="tx1"/>
                  </a:solidFill>
                  <a:latin typeface="Arial" charset="0"/>
                  <a:ea typeface="隶书" pitchFamily="49" charset="-122"/>
                </a:defRPr>
              </a:lvl3pPr>
              <a:lvl4pPr marL="1600200" indent="-228600" eaLnBrk="0" hangingPunct="0">
                <a:defRPr sz="2400">
                  <a:solidFill>
                    <a:schemeClr val="tx1"/>
                  </a:solidFill>
                  <a:latin typeface="Arial" charset="0"/>
                  <a:ea typeface="隶书" pitchFamily="49" charset="-122"/>
                </a:defRPr>
              </a:lvl4pPr>
              <a:lvl5pPr marL="2057400" indent="-228600" eaLnBrk="0" hangingPunct="0">
                <a:defRPr sz="2400">
                  <a:solidFill>
                    <a:schemeClr val="tx1"/>
                  </a:solidFill>
                  <a:latin typeface="Arial" charset="0"/>
                  <a:ea typeface="隶书" pitchFamily="49" charset="-122"/>
                </a:defRPr>
              </a:lvl5pPr>
              <a:lvl6pPr marL="2514600" indent="-228600" eaLnBrk="0" fontAlgn="base" hangingPunct="0">
                <a:spcBef>
                  <a:spcPct val="0"/>
                </a:spcBef>
                <a:spcAft>
                  <a:spcPct val="0"/>
                </a:spcAft>
                <a:defRPr sz="2400">
                  <a:solidFill>
                    <a:schemeClr val="tx1"/>
                  </a:solidFill>
                  <a:latin typeface="Arial" charset="0"/>
                  <a:ea typeface="隶书" pitchFamily="49" charset="-122"/>
                </a:defRPr>
              </a:lvl6pPr>
              <a:lvl7pPr marL="2971800" indent="-228600" eaLnBrk="0" fontAlgn="base" hangingPunct="0">
                <a:spcBef>
                  <a:spcPct val="0"/>
                </a:spcBef>
                <a:spcAft>
                  <a:spcPct val="0"/>
                </a:spcAft>
                <a:defRPr sz="2400">
                  <a:solidFill>
                    <a:schemeClr val="tx1"/>
                  </a:solidFill>
                  <a:latin typeface="Arial" charset="0"/>
                  <a:ea typeface="隶书" pitchFamily="49" charset="-122"/>
                </a:defRPr>
              </a:lvl7pPr>
              <a:lvl8pPr marL="3429000" indent="-228600" eaLnBrk="0" fontAlgn="base" hangingPunct="0">
                <a:spcBef>
                  <a:spcPct val="0"/>
                </a:spcBef>
                <a:spcAft>
                  <a:spcPct val="0"/>
                </a:spcAft>
                <a:defRPr sz="2400">
                  <a:solidFill>
                    <a:schemeClr val="tx1"/>
                  </a:solidFill>
                  <a:latin typeface="Arial" charset="0"/>
                  <a:ea typeface="隶书" pitchFamily="49" charset="-122"/>
                </a:defRPr>
              </a:lvl8pPr>
              <a:lvl9pPr marL="3886200" indent="-228600" eaLnBrk="0" fontAlgn="base" hangingPunct="0">
                <a:spcBef>
                  <a:spcPct val="0"/>
                </a:spcBef>
                <a:spcAft>
                  <a:spcPct val="0"/>
                </a:spcAft>
                <a:defRPr sz="2400">
                  <a:solidFill>
                    <a:schemeClr val="tx1"/>
                  </a:solidFill>
                  <a:latin typeface="Arial" charset="0"/>
                  <a:ea typeface="隶书" pitchFamily="49" charset="-122"/>
                </a:defRPr>
              </a:lvl9pPr>
            </a:lstStyle>
            <a:p>
              <a:pPr eaLnBrk="1" hangingPunct="1"/>
              <a:r>
                <a:rPr lang="zh-CN" altLang="en-US" sz="1800" b="1">
                  <a:solidFill>
                    <a:schemeClr val="bg1"/>
                  </a:solidFill>
                  <a:latin typeface="隶书" pitchFamily="49" charset="-122"/>
                </a:rPr>
                <a:t>部分</a:t>
              </a:r>
            </a:p>
            <a:p>
              <a:pPr eaLnBrk="1" hangingPunct="1"/>
              <a:r>
                <a:rPr lang="zh-CN" altLang="en-US" sz="1800" b="1">
                  <a:solidFill>
                    <a:schemeClr val="bg1"/>
                  </a:solidFill>
                  <a:latin typeface="隶书" pitchFamily="49" charset="-122"/>
                </a:rPr>
                <a:t>折扣</a:t>
              </a:r>
            </a:p>
          </p:txBody>
        </p:sp>
        <p:sp>
          <p:nvSpPr>
            <p:cNvPr id="16" name="Text Box 79"/>
            <p:cNvSpPr txBox="1">
              <a:spLocks noChangeArrowheads="1"/>
            </p:cNvSpPr>
            <p:nvPr/>
          </p:nvSpPr>
          <p:spPr bwMode="auto">
            <a:xfrm>
              <a:off x="3674" y="3724"/>
              <a:ext cx="42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隶书" pitchFamily="49" charset="-122"/>
                </a:defRPr>
              </a:lvl1pPr>
              <a:lvl2pPr marL="742950" indent="-285750" eaLnBrk="0" hangingPunct="0">
                <a:defRPr sz="2400">
                  <a:solidFill>
                    <a:schemeClr val="tx1"/>
                  </a:solidFill>
                  <a:latin typeface="Arial" charset="0"/>
                  <a:ea typeface="隶书" pitchFamily="49" charset="-122"/>
                </a:defRPr>
              </a:lvl2pPr>
              <a:lvl3pPr marL="1143000" indent="-228600" eaLnBrk="0" hangingPunct="0">
                <a:defRPr sz="2400">
                  <a:solidFill>
                    <a:schemeClr val="tx1"/>
                  </a:solidFill>
                  <a:latin typeface="Arial" charset="0"/>
                  <a:ea typeface="隶书" pitchFamily="49" charset="-122"/>
                </a:defRPr>
              </a:lvl3pPr>
              <a:lvl4pPr marL="1600200" indent="-228600" eaLnBrk="0" hangingPunct="0">
                <a:defRPr sz="2400">
                  <a:solidFill>
                    <a:schemeClr val="tx1"/>
                  </a:solidFill>
                  <a:latin typeface="Arial" charset="0"/>
                  <a:ea typeface="隶书" pitchFamily="49" charset="-122"/>
                </a:defRPr>
              </a:lvl4pPr>
              <a:lvl5pPr marL="2057400" indent="-228600" eaLnBrk="0" hangingPunct="0">
                <a:defRPr sz="2400">
                  <a:solidFill>
                    <a:schemeClr val="tx1"/>
                  </a:solidFill>
                  <a:latin typeface="Arial" charset="0"/>
                  <a:ea typeface="隶书" pitchFamily="49" charset="-122"/>
                </a:defRPr>
              </a:lvl5pPr>
              <a:lvl6pPr marL="2514600" indent="-228600" eaLnBrk="0" fontAlgn="base" hangingPunct="0">
                <a:spcBef>
                  <a:spcPct val="0"/>
                </a:spcBef>
                <a:spcAft>
                  <a:spcPct val="0"/>
                </a:spcAft>
                <a:defRPr sz="2400">
                  <a:solidFill>
                    <a:schemeClr val="tx1"/>
                  </a:solidFill>
                  <a:latin typeface="Arial" charset="0"/>
                  <a:ea typeface="隶书" pitchFamily="49" charset="-122"/>
                </a:defRPr>
              </a:lvl6pPr>
              <a:lvl7pPr marL="2971800" indent="-228600" eaLnBrk="0" fontAlgn="base" hangingPunct="0">
                <a:spcBef>
                  <a:spcPct val="0"/>
                </a:spcBef>
                <a:spcAft>
                  <a:spcPct val="0"/>
                </a:spcAft>
                <a:defRPr sz="2400">
                  <a:solidFill>
                    <a:schemeClr val="tx1"/>
                  </a:solidFill>
                  <a:latin typeface="Arial" charset="0"/>
                  <a:ea typeface="隶书" pitchFamily="49" charset="-122"/>
                </a:defRPr>
              </a:lvl7pPr>
              <a:lvl8pPr marL="3429000" indent="-228600" eaLnBrk="0" fontAlgn="base" hangingPunct="0">
                <a:spcBef>
                  <a:spcPct val="0"/>
                </a:spcBef>
                <a:spcAft>
                  <a:spcPct val="0"/>
                </a:spcAft>
                <a:defRPr sz="2400">
                  <a:solidFill>
                    <a:schemeClr val="tx1"/>
                  </a:solidFill>
                  <a:latin typeface="Arial" charset="0"/>
                  <a:ea typeface="隶书" pitchFamily="49" charset="-122"/>
                </a:defRPr>
              </a:lvl8pPr>
              <a:lvl9pPr marL="3886200" indent="-228600" eaLnBrk="0" fontAlgn="base" hangingPunct="0">
                <a:spcBef>
                  <a:spcPct val="0"/>
                </a:spcBef>
                <a:spcAft>
                  <a:spcPct val="0"/>
                </a:spcAft>
                <a:defRPr sz="2400">
                  <a:solidFill>
                    <a:schemeClr val="tx1"/>
                  </a:solidFill>
                  <a:latin typeface="Arial" charset="0"/>
                  <a:ea typeface="隶书" pitchFamily="49" charset="-122"/>
                </a:defRPr>
              </a:lvl9pPr>
            </a:lstStyle>
            <a:p>
              <a:pPr eaLnBrk="1" hangingPunct="1"/>
              <a:r>
                <a:rPr lang="zh-CN" altLang="en-US" sz="1800">
                  <a:solidFill>
                    <a:schemeClr val="bg1"/>
                  </a:solidFill>
                  <a:latin typeface="隶书" pitchFamily="49" charset="-122"/>
                </a:rPr>
                <a:t>双重</a:t>
              </a:r>
            </a:p>
            <a:p>
              <a:pPr eaLnBrk="1" hangingPunct="1"/>
              <a:r>
                <a:rPr lang="zh-CN" altLang="en-US" sz="1800">
                  <a:solidFill>
                    <a:schemeClr val="bg1"/>
                  </a:solidFill>
                  <a:latin typeface="隶书" pitchFamily="49" charset="-122"/>
                </a:rPr>
                <a:t>障碍</a:t>
              </a:r>
            </a:p>
          </p:txBody>
        </p:sp>
      </p:grpSp>
    </p:spTree>
    <p:extLst>
      <p:ext uri="{BB962C8B-B14F-4D97-AF65-F5344CB8AC3E}">
        <p14:creationId xmlns:p14="http://schemas.microsoft.com/office/powerpoint/2010/main" val="34788911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障碍</a:t>
            </a:r>
            <a:r>
              <a:rPr lang="zh-CN" altLang="en-US" dirty="0" smtClean="0"/>
              <a:t>期权的性质</a:t>
            </a:r>
            <a:r>
              <a:rPr lang="zh-CN" altLang="en-US" dirty="0"/>
              <a:t/>
            </a:r>
            <a:br>
              <a:rPr lang="zh-CN" altLang="en-US" dirty="0"/>
            </a:br>
            <a:endParaRPr lang="zh-CN" altLang="en-US" dirty="0"/>
          </a:p>
        </p:txBody>
      </p:sp>
      <p:sp>
        <p:nvSpPr>
          <p:cNvPr id="3" name="内容占位符 2"/>
          <p:cNvSpPr>
            <a:spLocks noGrp="1"/>
          </p:cNvSpPr>
          <p:nvPr>
            <p:ph idx="1"/>
          </p:nvPr>
        </p:nvSpPr>
        <p:spPr/>
        <p:txBody>
          <a:bodyPr/>
          <a:lstStyle/>
          <a:p>
            <a:r>
              <a:rPr lang="zh-CN" altLang="en-US" dirty="0"/>
              <a:t>障碍期权是路径依赖期权。</a:t>
            </a:r>
          </a:p>
          <a:p>
            <a:r>
              <a:rPr lang="zh-CN" altLang="en-US" dirty="0"/>
              <a:t> 障碍期权是属于弱式路径依赖</a:t>
            </a:r>
            <a:r>
              <a:rPr lang="zh-CN" altLang="en-US" dirty="0" smtClean="0"/>
              <a:t>。</a:t>
            </a:r>
            <a:endParaRPr lang="en-US" altLang="zh-CN" dirty="0" smtClean="0"/>
          </a:p>
          <a:p>
            <a:r>
              <a:rPr lang="zh-CN" altLang="en-US" dirty="0"/>
              <a:t>障碍期权通常比常规期权便宜。</a:t>
            </a:r>
          </a:p>
          <a:p>
            <a:pPr marL="0" indent="0">
              <a:buNone/>
            </a:pPr>
            <a:endParaRPr lang="zh-CN" altLang="en-US" dirty="0"/>
          </a:p>
        </p:txBody>
      </p:sp>
      <p:sp>
        <p:nvSpPr>
          <p:cNvPr id="4" name="日期占位符 3"/>
          <p:cNvSpPr>
            <a:spLocks noGrp="1"/>
          </p:cNvSpPr>
          <p:nvPr>
            <p:ph type="dt" sz="half" idx="10"/>
          </p:nvPr>
        </p:nvSpPr>
        <p:spPr/>
        <p:txBody>
          <a:bodyPr/>
          <a:lstStyle/>
          <a:p>
            <a:pPr>
              <a:defRPr/>
            </a:pPr>
            <a:fld id="{1968210C-0B05-4A26-8581-4E29457F7746}" type="datetime10">
              <a:rPr lang="zh-CN" altLang="en-US" smtClean="0"/>
              <a:pPr>
                <a:defRPr/>
              </a:pPr>
              <a:t>19:27</a:t>
            </a:fld>
            <a:endParaRPr lang="en-US" altLang="zh-CN"/>
          </a:p>
        </p:txBody>
      </p:sp>
      <p:sp>
        <p:nvSpPr>
          <p:cNvPr id="5" name="页脚占位符 4"/>
          <p:cNvSpPr>
            <a:spLocks noGrp="1"/>
          </p:cNvSpPr>
          <p:nvPr>
            <p:ph type="ftr" sz="quarter" idx="11"/>
          </p:nvPr>
        </p:nvSpPr>
        <p:spPr/>
        <p:txBody>
          <a:bodyPr/>
          <a:lstStyle/>
          <a:p>
            <a:pPr>
              <a:defRPr/>
            </a:pPr>
            <a:r>
              <a:rPr lang="en-US" altLang="zh-CN" smtClean="0"/>
              <a:t>Copyright ©2012  Zheng, Zhenlong &amp; Chen, Rong, XMU</a:t>
            </a:r>
            <a:endParaRPr lang="zh-CN" altLang="en-US" dirty="0"/>
          </a:p>
        </p:txBody>
      </p:sp>
      <p:sp>
        <p:nvSpPr>
          <p:cNvPr id="6" name="灯片编号占位符 5"/>
          <p:cNvSpPr>
            <a:spLocks noGrp="1"/>
          </p:cNvSpPr>
          <p:nvPr>
            <p:ph type="sldNum" sz="quarter" idx="12"/>
          </p:nvPr>
        </p:nvSpPr>
        <p:spPr/>
        <p:txBody>
          <a:bodyPr/>
          <a:lstStyle/>
          <a:p>
            <a:pPr>
              <a:defRPr/>
            </a:pPr>
            <a:fld id="{19DFB378-7606-41DD-BDB8-11DE839DDBEA}" type="slidenum">
              <a:rPr lang="en-US" altLang="zh-CN" smtClean="0"/>
              <a:pPr>
                <a:defRPr/>
              </a:pPr>
              <a:t>11</a:t>
            </a:fld>
            <a:endParaRPr lang="en-US" altLang="zh-CN" dirty="0"/>
          </a:p>
        </p:txBody>
      </p:sp>
    </p:spTree>
    <p:extLst>
      <p:ext uri="{BB962C8B-B14F-4D97-AF65-F5344CB8AC3E}">
        <p14:creationId xmlns:p14="http://schemas.microsoft.com/office/powerpoint/2010/main" val="40173937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亚式期权</a:t>
            </a:r>
            <a:br>
              <a:rPr lang="zh-CN" altLang="en-US" dirty="0"/>
            </a:br>
            <a:endParaRPr lang="zh-CN" altLang="en-US" dirty="0"/>
          </a:p>
        </p:txBody>
      </p:sp>
      <p:sp>
        <p:nvSpPr>
          <p:cNvPr id="3" name="内容占位符 2"/>
          <p:cNvSpPr>
            <a:spLocks noGrp="1"/>
          </p:cNvSpPr>
          <p:nvPr>
            <p:ph idx="1"/>
          </p:nvPr>
        </p:nvSpPr>
        <p:spPr/>
        <p:txBody>
          <a:bodyPr/>
          <a:lstStyle/>
          <a:p>
            <a:r>
              <a:rPr lang="zh-CN" altLang="en-US" dirty="0"/>
              <a:t>亚式期权（</a:t>
            </a:r>
            <a:r>
              <a:rPr lang="en-US" altLang="zh-CN" dirty="0"/>
              <a:t>Asian Options</a:t>
            </a:r>
            <a:r>
              <a:rPr lang="zh-CN" altLang="en-US" dirty="0"/>
              <a:t>）是当今金融衍生品市场上交易最为活跃的奇异期权之一。它最重要的特点在于：其到期回报依赖于标的资产在一段特定时间（整个期权有效期或其中部分时段）内的平均价格。 </a:t>
            </a:r>
          </a:p>
        </p:txBody>
      </p:sp>
      <p:sp>
        <p:nvSpPr>
          <p:cNvPr id="4" name="日期占位符 3"/>
          <p:cNvSpPr>
            <a:spLocks noGrp="1"/>
          </p:cNvSpPr>
          <p:nvPr>
            <p:ph type="dt" sz="half" idx="10"/>
          </p:nvPr>
        </p:nvSpPr>
        <p:spPr/>
        <p:txBody>
          <a:bodyPr/>
          <a:lstStyle/>
          <a:p>
            <a:pPr>
              <a:defRPr/>
            </a:pPr>
            <a:fld id="{1968210C-0B05-4A26-8581-4E29457F7746}" type="datetime10">
              <a:rPr lang="zh-CN" altLang="en-US" smtClean="0"/>
              <a:pPr>
                <a:defRPr/>
              </a:pPr>
              <a:t>19:27</a:t>
            </a:fld>
            <a:endParaRPr lang="en-US" altLang="zh-CN"/>
          </a:p>
        </p:txBody>
      </p:sp>
      <p:sp>
        <p:nvSpPr>
          <p:cNvPr id="5" name="页脚占位符 4"/>
          <p:cNvSpPr>
            <a:spLocks noGrp="1"/>
          </p:cNvSpPr>
          <p:nvPr>
            <p:ph type="ftr" sz="quarter" idx="11"/>
          </p:nvPr>
        </p:nvSpPr>
        <p:spPr/>
        <p:txBody>
          <a:bodyPr/>
          <a:lstStyle/>
          <a:p>
            <a:pPr>
              <a:defRPr/>
            </a:pPr>
            <a:r>
              <a:rPr lang="en-US" altLang="zh-CN" smtClean="0"/>
              <a:t>Copyright ©2012  Zheng, Zhenlong &amp; Chen, Rong, XMU</a:t>
            </a:r>
            <a:endParaRPr lang="zh-CN" altLang="en-US" dirty="0"/>
          </a:p>
        </p:txBody>
      </p:sp>
      <p:sp>
        <p:nvSpPr>
          <p:cNvPr id="6" name="灯片编号占位符 5"/>
          <p:cNvSpPr>
            <a:spLocks noGrp="1"/>
          </p:cNvSpPr>
          <p:nvPr>
            <p:ph type="sldNum" sz="quarter" idx="12"/>
          </p:nvPr>
        </p:nvSpPr>
        <p:spPr/>
        <p:txBody>
          <a:bodyPr/>
          <a:lstStyle/>
          <a:p>
            <a:pPr>
              <a:defRPr/>
            </a:pPr>
            <a:fld id="{19DFB378-7606-41DD-BDB8-11DE839DDBEA}" type="slidenum">
              <a:rPr lang="en-US" altLang="zh-CN" smtClean="0"/>
              <a:pPr>
                <a:defRPr/>
              </a:pPr>
              <a:t>12</a:t>
            </a:fld>
            <a:endParaRPr lang="en-US" altLang="zh-CN" dirty="0"/>
          </a:p>
        </p:txBody>
      </p:sp>
    </p:spTree>
    <p:extLst>
      <p:ext uri="{BB962C8B-B14F-4D97-AF65-F5344CB8AC3E}">
        <p14:creationId xmlns:p14="http://schemas.microsoft.com/office/powerpoint/2010/main" val="21199587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亚式期权的种类</a:t>
            </a:r>
            <a:br>
              <a:rPr lang="zh-CN" altLang="en-US" dirty="0"/>
            </a:br>
            <a:endParaRPr lang="zh-CN" altLang="en-US" dirty="0"/>
          </a:p>
        </p:txBody>
      </p:sp>
      <p:sp>
        <p:nvSpPr>
          <p:cNvPr id="3" name="内容占位符 2"/>
          <p:cNvSpPr>
            <a:spLocks noGrp="1"/>
          </p:cNvSpPr>
          <p:nvPr>
            <p:ph idx="1"/>
          </p:nvPr>
        </p:nvSpPr>
        <p:spPr/>
        <p:txBody>
          <a:bodyPr/>
          <a:lstStyle/>
          <a:p>
            <a:r>
              <a:rPr lang="zh-CN" altLang="en-US" dirty="0"/>
              <a:t> 算术平均                  </a:t>
            </a:r>
            <a:endParaRPr lang="en-US" altLang="zh-CN" dirty="0" smtClean="0"/>
          </a:p>
          <a:p>
            <a:endParaRPr lang="en-US" altLang="zh-CN" dirty="0"/>
          </a:p>
          <a:p>
            <a:endParaRPr lang="en-US" altLang="zh-CN" dirty="0" smtClean="0"/>
          </a:p>
          <a:p>
            <a:r>
              <a:rPr lang="zh-CN" altLang="en-US" dirty="0" smtClean="0"/>
              <a:t> </a:t>
            </a:r>
            <a:r>
              <a:rPr lang="zh-CN" altLang="en-US" dirty="0"/>
              <a:t>几何平均 </a:t>
            </a:r>
          </a:p>
        </p:txBody>
      </p:sp>
      <p:sp>
        <p:nvSpPr>
          <p:cNvPr id="4" name="日期占位符 3"/>
          <p:cNvSpPr>
            <a:spLocks noGrp="1"/>
          </p:cNvSpPr>
          <p:nvPr>
            <p:ph type="dt" sz="half" idx="10"/>
          </p:nvPr>
        </p:nvSpPr>
        <p:spPr/>
        <p:txBody>
          <a:bodyPr/>
          <a:lstStyle/>
          <a:p>
            <a:pPr>
              <a:defRPr/>
            </a:pPr>
            <a:fld id="{1968210C-0B05-4A26-8581-4E29457F7746}" type="datetime10">
              <a:rPr lang="zh-CN" altLang="en-US" smtClean="0"/>
              <a:pPr>
                <a:defRPr/>
              </a:pPr>
              <a:t>19:27</a:t>
            </a:fld>
            <a:endParaRPr lang="en-US" altLang="zh-CN"/>
          </a:p>
        </p:txBody>
      </p:sp>
      <p:sp>
        <p:nvSpPr>
          <p:cNvPr id="5" name="页脚占位符 4"/>
          <p:cNvSpPr>
            <a:spLocks noGrp="1"/>
          </p:cNvSpPr>
          <p:nvPr>
            <p:ph type="ftr" sz="quarter" idx="11"/>
          </p:nvPr>
        </p:nvSpPr>
        <p:spPr/>
        <p:txBody>
          <a:bodyPr/>
          <a:lstStyle/>
          <a:p>
            <a:pPr>
              <a:defRPr/>
            </a:pPr>
            <a:r>
              <a:rPr lang="en-US" altLang="zh-CN" smtClean="0"/>
              <a:t>Copyright ©2012  Zheng, Zhenlong &amp; Chen, Rong, XMU</a:t>
            </a:r>
            <a:endParaRPr lang="zh-CN" altLang="en-US" dirty="0"/>
          </a:p>
        </p:txBody>
      </p:sp>
      <p:sp>
        <p:nvSpPr>
          <p:cNvPr id="6" name="灯片编号占位符 5"/>
          <p:cNvSpPr>
            <a:spLocks noGrp="1"/>
          </p:cNvSpPr>
          <p:nvPr>
            <p:ph type="sldNum" sz="quarter" idx="12"/>
          </p:nvPr>
        </p:nvSpPr>
        <p:spPr/>
        <p:txBody>
          <a:bodyPr/>
          <a:lstStyle/>
          <a:p>
            <a:pPr>
              <a:defRPr/>
            </a:pPr>
            <a:fld id="{19DFB378-7606-41DD-BDB8-11DE839DDBEA}" type="slidenum">
              <a:rPr lang="en-US" altLang="zh-CN" smtClean="0"/>
              <a:pPr>
                <a:defRPr/>
              </a:pPr>
              <a:t>13</a:t>
            </a:fld>
            <a:endParaRPr lang="en-US" altLang="zh-CN" dirty="0"/>
          </a:p>
        </p:txBody>
      </p:sp>
      <p:graphicFrame>
        <p:nvGraphicFramePr>
          <p:cNvPr id="7" name="对象 6"/>
          <p:cNvGraphicFramePr>
            <a:graphicFrameLocks noChangeAspect="1"/>
          </p:cNvGraphicFramePr>
          <p:nvPr>
            <p:extLst>
              <p:ext uri="{D42A27DB-BD31-4B8C-83A1-F6EECF244321}">
                <p14:modId xmlns:p14="http://schemas.microsoft.com/office/powerpoint/2010/main" val="3224648504"/>
              </p:ext>
            </p:extLst>
          </p:nvPr>
        </p:nvGraphicFramePr>
        <p:xfrm>
          <a:off x="2483768" y="2276872"/>
          <a:ext cx="3024336" cy="864096"/>
        </p:xfrm>
        <a:graphic>
          <a:graphicData uri="http://schemas.openxmlformats.org/presentationml/2006/ole">
            <mc:AlternateContent xmlns:mc="http://schemas.openxmlformats.org/markup-compatibility/2006">
              <mc:Choice xmlns:v="urn:schemas-microsoft-com:vml" Requires="v">
                <p:oleObj spid="_x0000_s472076" name="Equation" r:id="rId3" imgW="1104900" imgH="431800" progId="Equation.DSMT4">
                  <p:embed/>
                </p:oleObj>
              </mc:Choice>
              <mc:Fallback>
                <p:oleObj name="Equation" r:id="rId3" imgW="1104900" imgH="431800" progId="Equation.DSMT4">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3768" y="2276872"/>
                        <a:ext cx="3024336" cy="864096"/>
                      </a:xfrm>
                      <a:prstGeom prst="rect">
                        <a:avLst/>
                      </a:prstGeom>
                      <a:noFill/>
                      <a:ln>
                        <a:noFill/>
                      </a:ln>
                    </p:spPr>
                  </p:pic>
                </p:oleObj>
              </mc:Fallback>
            </mc:AlternateContent>
          </a:graphicData>
        </a:graphic>
      </p:graphicFrame>
      <p:graphicFrame>
        <p:nvGraphicFramePr>
          <p:cNvPr id="8" name="对象 7"/>
          <p:cNvGraphicFramePr>
            <a:graphicFrameLocks noChangeAspect="1"/>
          </p:cNvGraphicFramePr>
          <p:nvPr>
            <p:extLst>
              <p:ext uri="{D42A27DB-BD31-4B8C-83A1-F6EECF244321}">
                <p14:modId xmlns:p14="http://schemas.microsoft.com/office/powerpoint/2010/main" val="3798696759"/>
              </p:ext>
            </p:extLst>
          </p:nvPr>
        </p:nvGraphicFramePr>
        <p:xfrm>
          <a:off x="2339752" y="3933056"/>
          <a:ext cx="3672408" cy="1008112"/>
        </p:xfrm>
        <a:graphic>
          <a:graphicData uri="http://schemas.openxmlformats.org/presentationml/2006/ole">
            <mc:AlternateContent xmlns:mc="http://schemas.openxmlformats.org/markup-compatibility/2006">
              <mc:Choice xmlns:v="urn:schemas-microsoft-com:vml" Requires="v">
                <p:oleObj spid="_x0000_s472077" name="Equation" r:id="rId5" imgW="1625600" imgH="482600" progId="Equation.DSMT4">
                  <p:embed/>
                </p:oleObj>
              </mc:Choice>
              <mc:Fallback>
                <p:oleObj name="Equation" r:id="rId5" imgW="1625600" imgH="482600" progId="Equation.DSMT4">
                  <p:embed/>
                  <p:pic>
                    <p:nvPicPr>
                      <p:cNvPr id="0"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39752" y="3933056"/>
                        <a:ext cx="3672408" cy="100811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1837758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亚式</a:t>
            </a:r>
            <a:r>
              <a:rPr lang="zh-CN" altLang="en-US" dirty="0" smtClean="0"/>
              <a:t>期权的性质</a:t>
            </a:r>
            <a:endParaRPr lang="zh-CN" altLang="en-US" dirty="0"/>
          </a:p>
        </p:txBody>
      </p:sp>
      <p:sp>
        <p:nvSpPr>
          <p:cNvPr id="3" name="内容占位符 2"/>
          <p:cNvSpPr>
            <a:spLocks noGrp="1"/>
          </p:cNvSpPr>
          <p:nvPr>
            <p:ph idx="1"/>
          </p:nvPr>
        </p:nvSpPr>
        <p:spPr/>
        <p:txBody>
          <a:bodyPr/>
          <a:lstStyle/>
          <a:p>
            <a:r>
              <a:rPr lang="zh-CN" altLang="en-US" dirty="0"/>
              <a:t>亚式期权的回报和价值都要受到到期前标的资产价格遵循路径的影响，标的资产历史价格的平均数要成为亚式期权定价中的一个独立状态变量，因此它的路径依赖性质比障碍期权更强。 </a:t>
            </a:r>
          </a:p>
        </p:txBody>
      </p:sp>
      <p:sp>
        <p:nvSpPr>
          <p:cNvPr id="4" name="日期占位符 3"/>
          <p:cNvSpPr>
            <a:spLocks noGrp="1"/>
          </p:cNvSpPr>
          <p:nvPr>
            <p:ph type="dt" sz="half" idx="10"/>
          </p:nvPr>
        </p:nvSpPr>
        <p:spPr/>
        <p:txBody>
          <a:bodyPr/>
          <a:lstStyle/>
          <a:p>
            <a:pPr>
              <a:defRPr/>
            </a:pPr>
            <a:fld id="{1968210C-0B05-4A26-8581-4E29457F7746}" type="datetime10">
              <a:rPr lang="zh-CN" altLang="en-US" smtClean="0"/>
              <a:pPr>
                <a:defRPr/>
              </a:pPr>
              <a:t>19:27</a:t>
            </a:fld>
            <a:endParaRPr lang="en-US" altLang="zh-CN"/>
          </a:p>
        </p:txBody>
      </p:sp>
      <p:sp>
        <p:nvSpPr>
          <p:cNvPr id="5" name="页脚占位符 4"/>
          <p:cNvSpPr>
            <a:spLocks noGrp="1"/>
          </p:cNvSpPr>
          <p:nvPr>
            <p:ph type="ftr" sz="quarter" idx="11"/>
          </p:nvPr>
        </p:nvSpPr>
        <p:spPr/>
        <p:txBody>
          <a:bodyPr/>
          <a:lstStyle/>
          <a:p>
            <a:pPr>
              <a:defRPr/>
            </a:pPr>
            <a:r>
              <a:rPr lang="en-US" altLang="zh-CN" smtClean="0"/>
              <a:t>Copyright ©2012  Zheng, Zhenlong &amp; Chen, Rong, XMU</a:t>
            </a:r>
            <a:endParaRPr lang="zh-CN" altLang="en-US" dirty="0"/>
          </a:p>
        </p:txBody>
      </p:sp>
      <p:sp>
        <p:nvSpPr>
          <p:cNvPr id="6" name="灯片编号占位符 5"/>
          <p:cNvSpPr>
            <a:spLocks noGrp="1"/>
          </p:cNvSpPr>
          <p:nvPr>
            <p:ph type="sldNum" sz="quarter" idx="12"/>
          </p:nvPr>
        </p:nvSpPr>
        <p:spPr/>
        <p:txBody>
          <a:bodyPr/>
          <a:lstStyle/>
          <a:p>
            <a:pPr>
              <a:defRPr/>
            </a:pPr>
            <a:fld id="{19DFB378-7606-41DD-BDB8-11DE839DDBEA}" type="slidenum">
              <a:rPr lang="en-US" altLang="zh-CN" smtClean="0"/>
              <a:pPr>
                <a:defRPr/>
              </a:pPr>
              <a:t>14</a:t>
            </a:fld>
            <a:endParaRPr lang="en-US" altLang="zh-CN" dirty="0"/>
          </a:p>
        </p:txBody>
      </p:sp>
    </p:spTree>
    <p:extLst>
      <p:ext uri="{BB962C8B-B14F-4D97-AF65-F5344CB8AC3E}">
        <p14:creationId xmlns:p14="http://schemas.microsoft.com/office/powerpoint/2010/main" val="32361734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回溯期权</a:t>
            </a:r>
          </a:p>
        </p:txBody>
      </p:sp>
      <p:sp>
        <p:nvSpPr>
          <p:cNvPr id="3" name="内容占位符 2"/>
          <p:cNvSpPr>
            <a:spLocks noGrp="1"/>
          </p:cNvSpPr>
          <p:nvPr>
            <p:ph idx="1"/>
          </p:nvPr>
        </p:nvSpPr>
        <p:spPr/>
        <p:txBody>
          <a:bodyPr/>
          <a:lstStyle/>
          <a:p>
            <a:r>
              <a:rPr lang="zh-CN" altLang="en-US" dirty="0"/>
              <a:t>回溯期权（</a:t>
            </a:r>
            <a:r>
              <a:rPr lang="en-US" altLang="zh-CN" dirty="0" err="1"/>
              <a:t>Lookback</a:t>
            </a:r>
            <a:r>
              <a:rPr lang="en-US" altLang="zh-CN" dirty="0"/>
              <a:t> Options</a:t>
            </a:r>
            <a:r>
              <a:rPr lang="zh-CN" altLang="en-US" dirty="0"/>
              <a:t>）就提供了投资者能在价格最高点卖出，或在最低点买进标的资产的可能。回溯期权的收益依附于标的资产在某个确定的时段（称为回溯时段）中达到的最大或最小价格（又称为回溯价）。</a:t>
            </a:r>
          </a:p>
          <a:p>
            <a:r>
              <a:rPr lang="zh-CN" altLang="en-US" dirty="0" smtClean="0"/>
              <a:t>回溯</a:t>
            </a:r>
            <a:r>
              <a:rPr lang="zh-CN" altLang="en-US" dirty="0"/>
              <a:t>期权可以分为</a:t>
            </a:r>
          </a:p>
          <a:p>
            <a:pPr lvl="1"/>
            <a:r>
              <a:rPr lang="zh-CN" altLang="en-US" dirty="0" smtClean="0"/>
              <a:t>固定</a:t>
            </a:r>
            <a:r>
              <a:rPr lang="zh-CN" altLang="en-US" dirty="0"/>
              <a:t>执行价期权（</a:t>
            </a:r>
            <a:r>
              <a:rPr lang="en-US" altLang="zh-CN" dirty="0"/>
              <a:t>Fixed Strike</a:t>
            </a:r>
            <a:r>
              <a:rPr lang="zh-CN" altLang="en-US" dirty="0"/>
              <a:t>）</a:t>
            </a:r>
          </a:p>
          <a:p>
            <a:pPr lvl="1"/>
            <a:r>
              <a:rPr lang="zh-CN" altLang="en-US" dirty="0" smtClean="0"/>
              <a:t>浮动</a:t>
            </a:r>
            <a:r>
              <a:rPr lang="zh-CN" altLang="en-US" dirty="0"/>
              <a:t>执行价期权（</a:t>
            </a:r>
            <a:r>
              <a:rPr lang="en-US" altLang="zh-CN" dirty="0"/>
              <a:t>Floating Strike</a:t>
            </a:r>
            <a:r>
              <a:rPr lang="zh-CN" altLang="en-US" dirty="0"/>
              <a:t>） </a:t>
            </a:r>
          </a:p>
          <a:p>
            <a:endParaRPr lang="zh-CN" altLang="en-US" dirty="0"/>
          </a:p>
        </p:txBody>
      </p:sp>
      <p:sp>
        <p:nvSpPr>
          <p:cNvPr id="4" name="日期占位符 3"/>
          <p:cNvSpPr>
            <a:spLocks noGrp="1"/>
          </p:cNvSpPr>
          <p:nvPr>
            <p:ph type="dt" sz="half" idx="10"/>
          </p:nvPr>
        </p:nvSpPr>
        <p:spPr/>
        <p:txBody>
          <a:bodyPr/>
          <a:lstStyle/>
          <a:p>
            <a:pPr>
              <a:defRPr/>
            </a:pPr>
            <a:fld id="{1968210C-0B05-4A26-8581-4E29457F7746}" type="datetime10">
              <a:rPr lang="zh-CN" altLang="en-US" smtClean="0"/>
              <a:pPr>
                <a:defRPr/>
              </a:pPr>
              <a:t>19:27</a:t>
            </a:fld>
            <a:endParaRPr lang="en-US" altLang="zh-CN"/>
          </a:p>
        </p:txBody>
      </p:sp>
      <p:sp>
        <p:nvSpPr>
          <p:cNvPr id="5" name="页脚占位符 4"/>
          <p:cNvSpPr>
            <a:spLocks noGrp="1"/>
          </p:cNvSpPr>
          <p:nvPr>
            <p:ph type="ftr" sz="quarter" idx="11"/>
          </p:nvPr>
        </p:nvSpPr>
        <p:spPr/>
        <p:txBody>
          <a:bodyPr/>
          <a:lstStyle/>
          <a:p>
            <a:pPr>
              <a:defRPr/>
            </a:pPr>
            <a:r>
              <a:rPr lang="en-US" altLang="zh-CN" smtClean="0"/>
              <a:t>Copyright ©2012  Zheng, Zhenlong &amp; Chen, Rong, XMU</a:t>
            </a:r>
            <a:endParaRPr lang="zh-CN" altLang="en-US" dirty="0"/>
          </a:p>
        </p:txBody>
      </p:sp>
      <p:sp>
        <p:nvSpPr>
          <p:cNvPr id="6" name="灯片编号占位符 5"/>
          <p:cNvSpPr>
            <a:spLocks noGrp="1"/>
          </p:cNvSpPr>
          <p:nvPr>
            <p:ph type="sldNum" sz="quarter" idx="12"/>
          </p:nvPr>
        </p:nvSpPr>
        <p:spPr/>
        <p:txBody>
          <a:bodyPr/>
          <a:lstStyle/>
          <a:p>
            <a:pPr>
              <a:defRPr/>
            </a:pPr>
            <a:fld id="{19DFB378-7606-41DD-BDB8-11DE839DDBEA}" type="slidenum">
              <a:rPr lang="en-US" altLang="zh-CN" smtClean="0"/>
              <a:pPr>
                <a:defRPr/>
              </a:pPr>
              <a:t>15</a:t>
            </a:fld>
            <a:endParaRPr lang="en-US" altLang="zh-CN" dirty="0"/>
          </a:p>
        </p:txBody>
      </p:sp>
    </p:spTree>
    <p:extLst>
      <p:ext uri="{BB962C8B-B14F-4D97-AF65-F5344CB8AC3E}">
        <p14:creationId xmlns:p14="http://schemas.microsoft.com/office/powerpoint/2010/main" val="16911582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回溯期权</a:t>
            </a:r>
          </a:p>
        </p:txBody>
      </p:sp>
      <p:sp>
        <p:nvSpPr>
          <p:cNvPr id="3" name="内容占位符 2"/>
          <p:cNvSpPr>
            <a:spLocks noGrp="1"/>
          </p:cNvSpPr>
          <p:nvPr>
            <p:ph idx="1"/>
          </p:nvPr>
        </p:nvSpPr>
        <p:spPr>
          <a:xfrm>
            <a:off x="395536" y="1052736"/>
            <a:ext cx="8229600" cy="5112568"/>
          </a:xfrm>
        </p:spPr>
        <p:txBody>
          <a:bodyPr/>
          <a:lstStyle/>
          <a:p>
            <a:r>
              <a:rPr lang="zh-CN" altLang="en-US" dirty="0"/>
              <a:t>回溯期权定价中需要增加考虑回溯价这个独立的状态变量，因此也属于具有较强的路径依赖性质的期权</a:t>
            </a:r>
            <a:r>
              <a:rPr lang="zh-CN" altLang="en-US" dirty="0" smtClean="0"/>
              <a:t>。</a:t>
            </a:r>
            <a:endParaRPr lang="en-US" altLang="zh-CN" dirty="0" smtClean="0"/>
          </a:p>
          <a:p>
            <a:r>
              <a:rPr lang="zh-CN" altLang="en-US" dirty="0" smtClean="0"/>
              <a:t>回溯</a:t>
            </a:r>
            <a:r>
              <a:rPr lang="zh-CN" altLang="en-US" dirty="0"/>
              <a:t>期权（或者说回溯的特征）常常出现在市场上许多不同种类的金融产品中，尤其是固定收益类工具，例如其中的利息支付取决于在确定时间内利率到达的最大水平。总的来说，回溯期权很适合那些对资产价格波动幅度较有把握，但对到期价格把握不大的投资者，保证了持有者可以得到一段时期内的最优价格，因此价格也相对昂贵。</a:t>
            </a:r>
          </a:p>
          <a:p>
            <a:endParaRPr lang="zh-CN" altLang="en-US" dirty="0"/>
          </a:p>
        </p:txBody>
      </p:sp>
      <p:sp>
        <p:nvSpPr>
          <p:cNvPr id="4" name="日期占位符 3"/>
          <p:cNvSpPr>
            <a:spLocks noGrp="1"/>
          </p:cNvSpPr>
          <p:nvPr>
            <p:ph type="dt" sz="half" idx="10"/>
          </p:nvPr>
        </p:nvSpPr>
        <p:spPr/>
        <p:txBody>
          <a:bodyPr/>
          <a:lstStyle/>
          <a:p>
            <a:pPr>
              <a:defRPr/>
            </a:pPr>
            <a:fld id="{1968210C-0B05-4A26-8581-4E29457F7746}" type="datetime10">
              <a:rPr lang="zh-CN" altLang="en-US" smtClean="0"/>
              <a:pPr>
                <a:defRPr/>
              </a:pPr>
              <a:t>19:27</a:t>
            </a:fld>
            <a:endParaRPr lang="en-US" altLang="zh-CN"/>
          </a:p>
        </p:txBody>
      </p:sp>
      <p:sp>
        <p:nvSpPr>
          <p:cNvPr id="5" name="页脚占位符 4"/>
          <p:cNvSpPr>
            <a:spLocks noGrp="1"/>
          </p:cNvSpPr>
          <p:nvPr>
            <p:ph type="ftr" sz="quarter" idx="11"/>
          </p:nvPr>
        </p:nvSpPr>
        <p:spPr/>
        <p:txBody>
          <a:bodyPr/>
          <a:lstStyle/>
          <a:p>
            <a:pPr>
              <a:defRPr/>
            </a:pPr>
            <a:r>
              <a:rPr lang="en-US" altLang="zh-CN" smtClean="0"/>
              <a:t>Copyright ©2012  Zheng, Zhenlong &amp; Chen, Rong, XMU</a:t>
            </a:r>
            <a:endParaRPr lang="zh-CN" altLang="en-US" dirty="0"/>
          </a:p>
        </p:txBody>
      </p:sp>
      <p:sp>
        <p:nvSpPr>
          <p:cNvPr id="6" name="灯片编号占位符 5"/>
          <p:cNvSpPr>
            <a:spLocks noGrp="1"/>
          </p:cNvSpPr>
          <p:nvPr>
            <p:ph type="sldNum" sz="quarter" idx="12"/>
          </p:nvPr>
        </p:nvSpPr>
        <p:spPr/>
        <p:txBody>
          <a:bodyPr/>
          <a:lstStyle/>
          <a:p>
            <a:pPr>
              <a:defRPr/>
            </a:pPr>
            <a:fld id="{19DFB378-7606-41DD-BDB8-11DE839DDBEA}" type="slidenum">
              <a:rPr lang="en-US" altLang="zh-CN" smtClean="0"/>
              <a:pPr>
                <a:defRPr/>
              </a:pPr>
              <a:t>16</a:t>
            </a:fld>
            <a:endParaRPr lang="en-US" altLang="zh-CN" dirty="0"/>
          </a:p>
        </p:txBody>
      </p:sp>
    </p:spTree>
    <p:extLst>
      <p:ext uri="{BB962C8B-B14F-4D97-AF65-F5344CB8AC3E}">
        <p14:creationId xmlns:p14="http://schemas.microsoft.com/office/powerpoint/2010/main" val="39690189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远期开始期权</a:t>
            </a:r>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p:txBody>
              <a:bodyPr/>
              <a:lstStyle/>
              <a:p>
                <a:r>
                  <a:rPr lang="zh-CN" altLang="en-US" dirty="0" smtClean="0"/>
                  <a:t>远期开始期权（</a:t>
                </a:r>
                <a:r>
                  <a:rPr lang="en-US" altLang="zh-CN" dirty="0"/>
                  <a:t>Forward Start Options</a:t>
                </a:r>
                <a:r>
                  <a:rPr lang="zh-CN" altLang="en-US" dirty="0"/>
                  <a:t>）是现在支付期权费而在未来某时刻才开始的期权。投资者</a:t>
                </a:r>
                <a:r>
                  <a:rPr lang="zh-CN" altLang="en-US" dirty="0" smtClean="0"/>
                  <a:t>在</a:t>
                </a:r>
                <a14:m>
                  <m:oMath xmlns:m="http://schemas.openxmlformats.org/officeDocument/2006/math">
                    <m:sSub>
                      <m:sSubPr>
                        <m:ctrlPr>
                          <a:rPr lang="en-US" altLang="zh-CN" i="1" smtClean="0">
                            <a:latin typeface="Cambria Math"/>
                          </a:rPr>
                        </m:ctrlPr>
                      </m:sSubPr>
                      <m:e>
                        <m:r>
                          <a:rPr lang="en-US" altLang="zh-CN" b="0" i="1" smtClean="0">
                            <a:latin typeface="Cambria Math"/>
                          </a:rPr>
                          <m:t>𝑡</m:t>
                        </m:r>
                      </m:e>
                      <m:sub>
                        <m:r>
                          <a:rPr lang="en-US" altLang="zh-CN" b="0" i="1" smtClean="0">
                            <a:latin typeface="Cambria Math"/>
                          </a:rPr>
                          <m:t>0</m:t>
                        </m:r>
                      </m:sub>
                    </m:sSub>
                  </m:oMath>
                </a14:m>
                <a:r>
                  <a:rPr lang="zh-CN" altLang="en-US" dirty="0" smtClean="0"/>
                  <a:t>时刻</a:t>
                </a:r>
                <a:r>
                  <a:rPr lang="zh-CN" altLang="en-US" dirty="0"/>
                  <a:t>购买了期权，但执行价格需要到期权启动</a:t>
                </a:r>
                <a:r>
                  <a:rPr lang="zh-CN" altLang="en-US" dirty="0" smtClean="0"/>
                  <a:t>时刻</a:t>
                </a:r>
                <a14:m>
                  <m:oMath xmlns:m="http://schemas.openxmlformats.org/officeDocument/2006/math">
                    <m:sSub>
                      <m:sSubPr>
                        <m:ctrlPr>
                          <a:rPr lang="en-US" altLang="zh-CN" i="1">
                            <a:solidFill>
                              <a:srgbClr val="000000"/>
                            </a:solidFill>
                            <a:latin typeface="Cambria Math"/>
                          </a:rPr>
                        </m:ctrlPr>
                      </m:sSubPr>
                      <m:e>
                        <m:r>
                          <a:rPr lang="en-US" altLang="zh-CN" i="1">
                            <a:solidFill>
                              <a:srgbClr val="000000"/>
                            </a:solidFill>
                            <a:latin typeface="Cambria Math"/>
                          </a:rPr>
                          <m:t>𝑡</m:t>
                        </m:r>
                      </m:e>
                      <m:sub>
                        <m:r>
                          <a:rPr lang="en-US" altLang="zh-CN" b="0" i="1" smtClean="0">
                            <a:solidFill>
                              <a:srgbClr val="000000"/>
                            </a:solidFill>
                            <a:latin typeface="Cambria Math"/>
                          </a:rPr>
                          <m:t>1</m:t>
                        </m:r>
                      </m:sub>
                    </m:sSub>
                  </m:oMath>
                </a14:m>
                <a:r>
                  <a:rPr lang="zh-CN" altLang="en-US" dirty="0" smtClean="0"/>
                  <a:t>才</a:t>
                </a:r>
                <a:r>
                  <a:rPr lang="zh-CN" altLang="en-US" dirty="0"/>
                  <a:t>得知，</a:t>
                </a:r>
                <a:r>
                  <a:rPr lang="en-US" altLang="zh-CN" dirty="0">
                    <a:solidFill>
                      <a:srgbClr val="000000"/>
                    </a:solidFill>
                  </a:rPr>
                  <a:t> </a:t>
                </a:r>
                <a:r>
                  <a:rPr lang="zh-CN" altLang="en-US" dirty="0" smtClean="0"/>
                  <a:t>即</a:t>
                </a:r>
                <a:r>
                  <a:rPr lang="zh-CN" altLang="en-US" dirty="0"/>
                  <a:t>为当时的资产价格　</a:t>
                </a:r>
                <a:r>
                  <a:rPr lang="en-US" altLang="zh-CN" dirty="0">
                    <a:solidFill>
                      <a:srgbClr val="000000"/>
                    </a:solidFill>
                  </a:rPr>
                  <a:t> </a:t>
                </a:r>
                <a14:m>
                  <m:oMath xmlns:m="http://schemas.openxmlformats.org/officeDocument/2006/math">
                    <m:sSub>
                      <m:sSubPr>
                        <m:ctrlPr>
                          <a:rPr lang="en-US" altLang="zh-CN" i="1">
                            <a:solidFill>
                              <a:srgbClr val="000000"/>
                            </a:solidFill>
                            <a:latin typeface="Cambria Math"/>
                          </a:rPr>
                        </m:ctrlPr>
                      </m:sSubPr>
                      <m:e>
                        <m:r>
                          <a:rPr lang="en-US" altLang="zh-CN" b="0" i="1" smtClean="0">
                            <a:solidFill>
                              <a:srgbClr val="000000"/>
                            </a:solidFill>
                            <a:latin typeface="Cambria Math"/>
                          </a:rPr>
                          <m:t>𝑆</m:t>
                        </m:r>
                      </m:e>
                      <m:sub>
                        <m:r>
                          <a:rPr lang="en-US" altLang="zh-CN" b="0" i="1" smtClean="0">
                            <a:solidFill>
                              <a:srgbClr val="000000"/>
                            </a:solidFill>
                            <a:latin typeface="Cambria Math"/>
                          </a:rPr>
                          <m:t>1</m:t>
                        </m:r>
                      </m:sub>
                    </m:sSub>
                    <m:r>
                      <a:rPr lang="en-US" altLang="zh-CN" i="1">
                        <a:solidFill>
                          <a:srgbClr val="000000"/>
                        </a:solidFill>
                        <a:latin typeface="Cambria Math"/>
                      </a:rPr>
                      <m:t> </m:t>
                    </m:r>
                  </m:oMath>
                </a14:m>
                <a:r>
                  <a:rPr lang="zh-CN" altLang="en-US" dirty="0"/>
                  <a:t>，而该期权将在</a:t>
                </a:r>
                <a14:m>
                  <m:oMath xmlns:m="http://schemas.openxmlformats.org/officeDocument/2006/math">
                    <m:sSub>
                      <m:sSubPr>
                        <m:ctrlPr>
                          <a:rPr lang="en-US" altLang="zh-CN" i="1">
                            <a:solidFill>
                              <a:srgbClr val="000000"/>
                            </a:solidFill>
                            <a:latin typeface="Cambria Math"/>
                          </a:rPr>
                        </m:ctrlPr>
                      </m:sSubPr>
                      <m:e>
                        <m:r>
                          <a:rPr lang="en-US" altLang="zh-CN" i="1">
                            <a:solidFill>
                              <a:srgbClr val="000000"/>
                            </a:solidFill>
                            <a:latin typeface="Cambria Math"/>
                          </a:rPr>
                          <m:t>𝑡</m:t>
                        </m:r>
                      </m:e>
                      <m:sub>
                        <m:r>
                          <a:rPr lang="en-US" altLang="zh-CN" b="0" i="1" smtClean="0">
                            <a:solidFill>
                              <a:srgbClr val="000000"/>
                            </a:solidFill>
                            <a:latin typeface="Cambria Math"/>
                          </a:rPr>
                          <m:t>2</m:t>
                        </m:r>
                      </m:sub>
                    </m:sSub>
                    <m:r>
                      <a:rPr lang="en-US" altLang="zh-CN" i="1">
                        <a:solidFill>
                          <a:srgbClr val="000000"/>
                        </a:solidFill>
                        <a:latin typeface="Cambria Math"/>
                      </a:rPr>
                      <m:t> </m:t>
                    </m:r>
                  </m:oMath>
                </a14:m>
                <a:r>
                  <a:rPr lang="zh-CN" altLang="en-US" dirty="0" smtClean="0"/>
                  <a:t>（</a:t>
                </a:r>
                <a14:m>
                  <m:oMath xmlns:m="http://schemas.openxmlformats.org/officeDocument/2006/math">
                    <m:sSub>
                      <m:sSubPr>
                        <m:ctrlPr>
                          <a:rPr lang="en-US" altLang="zh-CN" i="1">
                            <a:solidFill>
                              <a:srgbClr val="000000"/>
                            </a:solidFill>
                            <a:latin typeface="Cambria Math"/>
                          </a:rPr>
                        </m:ctrlPr>
                      </m:sSubPr>
                      <m:e>
                        <m:r>
                          <a:rPr lang="en-US" altLang="zh-CN" i="1">
                            <a:solidFill>
                              <a:srgbClr val="000000"/>
                            </a:solidFill>
                            <a:latin typeface="Cambria Math"/>
                          </a:rPr>
                          <m:t>𝑡</m:t>
                        </m:r>
                      </m:e>
                      <m:sub>
                        <m:r>
                          <a:rPr lang="en-US" altLang="zh-CN" i="1">
                            <a:solidFill>
                              <a:srgbClr val="000000"/>
                            </a:solidFill>
                            <a:latin typeface="Cambria Math"/>
                          </a:rPr>
                          <m:t>𝑜</m:t>
                        </m:r>
                      </m:sub>
                    </m:sSub>
                    <m:r>
                      <a:rPr lang="en-US" altLang="zh-CN" i="1">
                        <a:solidFill>
                          <a:srgbClr val="000000"/>
                        </a:solidFill>
                        <a:latin typeface="Cambria Math"/>
                        <a:ea typeface="Cambria Math"/>
                      </a:rPr>
                      <m:t>&lt;</m:t>
                    </m:r>
                    <m:sSub>
                      <m:sSubPr>
                        <m:ctrlPr>
                          <a:rPr lang="en-US" altLang="zh-CN" i="1">
                            <a:solidFill>
                              <a:srgbClr val="000000"/>
                            </a:solidFill>
                            <a:latin typeface="Cambria Math"/>
                          </a:rPr>
                        </m:ctrlPr>
                      </m:sSubPr>
                      <m:e>
                        <m:r>
                          <a:rPr lang="en-US" altLang="zh-CN" i="1">
                            <a:solidFill>
                              <a:srgbClr val="000000"/>
                            </a:solidFill>
                            <a:latin typeface="Cambria Math"/>
                          </a:rPr>
                          <m:t>𝑡</m:t>
                        </m:r>
                      </m:e>
                      <m:sub>
                        <m:r>
                          <a:rPr lang="en-US" altLang="zh-CN" b="0" i="1" smtClean="0">
                            <a:solidFill>
                              <a:srgbClr val="000000"/>
                            </a:solidFill>
                            <a:latin typeface="Cambria Math"/>
                          </a:rPr>
                          <m:t>1</m:t>
                        </m:r>
                      </m:sub>
                    </m:sSub>
                    <m:r>
                      <a:rPr lang="en-US" altLang="zh-CN" i="1">
                        <a:solidFill>
                          <a:srgbClr val="000000"/>
                        </a:solidFill>
                        <a:latin typeface="Cambria Math"/>
                        <a:ea typeface="Cambria Math"/>
                      </a:rPr>
                      <m:t>&lt;</m:t>
                    </m:r>
                    <m:sSub>
                      <m:sSubPr>
                        <m:ctrlPr>
                          <a:rPr lang="en-US" altLang="zh-CN" i="1">
                            <a:solidFill>
                              <a:srgbClr val="000000"/>
                            </a:solidFill>
                            <a:latin typeface="Cambria Math"/>
                          </a:rPr>
                        </m:ctrlPr>
                      </m:sSubPr>
                      <m:e>
                        <m:r>
                          <a:rPr lang="en-US" altLang="zh-CN" i="1">
                            <a:solidFill>
                              <a:srgbClr val="000000"/>
                            </a:solidFill>
                            <a:latin typeface="Cambria Math"/>
                          </a:rPr>
                          <m:t>𝑡</m:t>
                        </m:r>
                      </m:e>
                      <m:sub>
                        <m:r>
                          <a:rPr lang="en-US" altLang="zh-CN" b="0" i="1" smtClean="0">
                            <a:solidFill>
                              <a:srgbClr val="000000"/>
                            </a:solidFill>
                            <a:latin typeface="Cambria Math"/>
                          </a:rPr>
                          <m:t>2</m:t>
                        </m:r>
                      </m:sub>
                    </m:sSub>
                  </m:oMath>
                </a14:m>
                <a:r>
                  <a:rPr lang="zh-CN" altLang="en-US" dirty="0" smtClean="0"/>
                  <a:t>）</a:t>
                </a:r>
                <a:r>
                  <a:rPr lang="zh-CN" altLang="en-US" dirty="0"/>
                  <a:t>时刻到期</a:t>
                </a:r>
                <a:r>
                  <a:rPr lang="zh-CN" altLang="en-US" dirty="0" smtClean="0"/>
                  <a:t>。</a:t>
                </a:r>
                <a:endParaRPr lang="en-US" altLang="zh-CN" dirty="0" smtClean="0"/>
              </a:p>
              <a:p>
                <a:r>
                  <a:rPr lang="zh-CN" altLang="en-US" dirty="0" smtClean="0"/>
                  <a:t>其价格为</a:t>
                </a:r>
                <a14:m>
                  <m:oMath xmlns:m="http://schemas.openxmlformats.org/officeDocument/2006/math">
                    <m:sSup>
                      <m:sSupPr>
                        <m:ctrlPr>
                          <a:rPr lang="en-CA" altLang="zh-CN" i="1">
                            <a:solidFill>
                              <a:srgbClr val="000000"/>
                            </a:solidFill>
                            <a:latin typeface="Cambria Math"/>
                            <a:cs typeface="Arial" charset="0"/>
                          </a:rPr>
                        </m:ctrlPr>
                      </m:sSupPr>
                      <m:e>
                        <m:r>
                          <a:rPr lang="en-US" altLang="zh-CN" i="1">
                            <a:solidFill>
                              <a:srgbClr val="000000"/>
                            </a:solidFill>
                            <a:latin typeface="Cambria Math"/>
                            <a:cs typeface="Arial" charset="0"/>
                          </a:rPr>
                          <m:t>𝑒</m:t>
                        </m:r>
                      </m:e>
                      <m:sup>
                        <m:r>
                          <a:rPr lang="en-US" altLang="zh-CN" i="1">
                            <a:solidFill>
                              <a:srgbClr val="000000"/>
                            </a:solidFill>
                            <a:latin typeface="Cambria Math"/>
                            <a:cs typeface="Arial" charset="0"/>
                          </a:rPr>
                          <m:t>−</m:t>
                        </m:r>
                        <m:r>
                          <a:rPr lang="en-US" altLang="zh-CN" i="1">
                            <a:solidFill>
                              <a:srgbClr val="000000"/>
                            </a:solidFill>
                            <a:latin typeface="Cambria Math"/>
                            <a:cs typeface="Arial" charset="0"/>
                          </a:rPr>
                          <m:t>𝑟</m:t>
                        </m:r>
                        <m:sSub>
                          <m:sSubPr>
                            <m:ctrlPr>
                              <a:rPr lang="en-US" altLang="zh-CN" i="1">
                                <a:solidFill>
                                  <a:srgbClr val="000000"/>
                                </a:solidFill>
                                <a:latin typeface="Cambria Math"/>
                                <a:cs typeface="Arial" charset="0"/>
                              </a:rPr>
                            </m:ctrlPr>
                          </m:sSubPr>
                          <m:e>
                            <m:r>
                              <a:rPr lang="en-US" altLang="zh-CN" i="1">
                                <a:solidFill>
                                  <a:srgbClr val="000000"/>
                                </a:solidFill>
                                <a:latin typeface="Cambria Math"/>
                                <a:cs typeface="Arial" charset="0"/>
                              </a:rPr>
                              <m:t>𝑇</m:t>
                            </m:r>
                          </m:e>
                          <m:sub>
                            <m:r>
                              <a:rPr lang="en-US" altLang="zh-CN" i="1">
                                <a:solidFill>
                                  <a:srgbClr val="000000"/>
                                </a:solidFill>
                                <a:latin typeface="Cambria Math"/>
                                <a:cs typeface="Arial" charset="0"/>
                              </a:rPr>
                              <m:t>1</m:t>
                            </m:r>
                          </m:sub>
                        </m:sSub>
                      </m:sup>
                    </m:sSup>
                    <m:acc>
                      <m:accPr>
                        <m:chr m:val="̂"/>
                        <m:ctrlPr>
                          <a:rPr lang="en-CA" altLang="zh-CN" i="1">
                            <a:solidFill>
                              <a:srgbClr val="000000"/>
                            </a:solidFill>
                            <a:latin typeface="Cambria Math"/>
                            <a:cs typeface="Arial" charset="0"/>
                          </a:rPr>
                        </m:ctrlPr>
                      </m:accPr>
                      <m:e>
                        <m:r>
                          <a:rPr lang="en-US" altLang="zh-CN" i="1">
                            <a:solidFill>
                              <a:srgbClr val="000000"/>
                            </a:solidFill>
                            <a:latin typeface="Cambria Math"/>
                            <a:cs typeface="Arial" charset="0"/>
                          </a:rPr>
                          <m:t>𝐸</m:t>
                        </m:r>
                      </m:e>
                    </m:acc>
                    <m:d>
                      <m:dPr>
                        <m:begChr m:val="["/>
                        <m:endChr m:val="]"/>
                        <m:ctrlPr>
                          <a:rPr lang="en-US" altLang="zh-CN" i="1">
                            <a:solidFill>
                              <a:srgbClr val="000000"/>
                            </a:solidFill>
                            <a:latin typeface="Cambria Math"/>
                            <a:cs typeface="Arial" charset="0"/>
                          </a:rPr>
                        </m:ctrlPr>
                      </m:dPr>
                      <m:e>
                        <m:r>
                          <a:rPr lang="en-US" altLang="zh-CN" i="1">
                            <a:solidFill>
                              <a:srgbClr val="000000"/>
                            </a:solidFill>
                            <a:latin typeface="Cambria Math"/>
                            <a:cs typeface="Arial" charset="0"/>
                          </a:rPr>
                          <m:t>𝑐</m:t>
                        </m:r>
                        <m:f>
                          <m:fPr>
                            <m:ctrlPr>
                              <a:rPr lang="en-CA" altLang="zh-CN" i="1" dirty="0">
                                <a:solidFill>
                                  <a:srgbClr val="000000"/>
                                </a:solidFill>
                                <a:latin typeface="Cambria Math"/>
                                <a:cs typeface="Arial" charset="0"/>
                              </a:rPr>
                            </m:ctrlPr>
                          </m:fPr>
                          <m:num>
                            <m:sSub>
                              <m:sSubPr>
                                <m:ctrlPr>
                                  <a:rPr lang="en-CA" altLang="zh-CN" i="1" dirty="0">
                                    <a:solidFill>
                                      <a:srgbClr val="000000"/>
                                    </a:solidFill>
                                    <a:latin typeface="Cambria Math"/>
                                    <a:cs typeface="Arial" charset="0"/>
                                  </a:rPr>
                                </m:ctrlPr>
                              </m:sSubPr>
                              <m:e>
                                <m:r>
                                  <a:rPr lang="en-US" altLang="zh-CN" i="1" dirty="0">
                                    <a:solidFill>
                                      <a:srgbClr val="000000"/>
                                    </a:solidFill>
                                    <a:latin typeface="Cambria Math"/>
                                    <a:cs typeface="Arial" charset="0"/>
                                  </a:rPr>
                                  <m:t>𝑆</m:t>
                                </m:r>
                              </m:e>
                              <m:sub>
                                <m:r>
                                  <a:rPr lang="en-US" altLang="zh-CN" i="1" dirty="0">
                                    <a:solidFill>
                                      <a:srgbClr val="000000"/>
                                    </a:solidFill>
                                    <a:latin typeface="Cambria Math"/>
                                    <a:cs typeface="Arial" charset="0"/>
                                  </a:rPr>
                                  <m:t>1</m:t>
                                </m:r>
                              </m:sub>
                            </m:sSub>
                          </m:num>
                          <m:den>
                            <m:sSub>
                              <m:sSubPr>
                                <m:ctrlPr>
                                  <a:rPr lang="en-CA" altLang="zh-CN" i="1" dirty="0">
                                    <a:solidFill>
                                      <a:srgbClr val="000000"/>
                                    </a:solidFill>
                                    <a:latin typeface="Cambria Math"/>
                                    <a:cs typeface="Arial" charset="0"/>
                                  </a:rPr>
                                </m:ctrlPr>
                              </m:sSubPr>
                              <m:e>
                                <m:r>
                                  <a:rPr lang="en-US" altLang="zh-CN" i="1" dirty="0">
                                    <a:solidFill>
                                      <a:srgbClr val="000000"/>
                                    </a:solidFill>
                                    <a:latin typeface="Cambria Math"/>
                                    <a:cs typeface="Arial" charset="0"/>
                                  </a:rPr>
                                  <m:t>𝑆</m:t>
                                </m:r>
                              </m:e>
                              <m:sub>
                                <m:r>
                                  <a:rPr lang="en-US" altLang="zh-CN" i="1" dirty="0">
                                    <a:solidFill>
                                      <a:srgbClr val="000000"/>
                                    </a:solidFill>
                                    <a:latin typeface="Cambria Math"/>
                                    <a:cs typeface="Arial" charset="0"/>
                                  </a:rPr>
                                  <m:t>0</m:t>
                                </m:r>
                              </m:sub>
                            </m:sSub>
                          </m:den>
                        </m:f>
                      </m:e>
                    </m:d>
                    <m:r>
                      <a:rPr lang="en-US" altLang="zh-CN" i="1">
                        <a:solidFill>
                          <a:srgbClr val="000000"/>
                        </a:solidFill>
                        <a:latin typeface="Cambria Math"/>
                        <a:cs typeface="Arial" charset="0"/>
                      </a:rPr>
                      <m:t>=</m:t>
                    </m:r>
                    <m:r>
                      <a:rPr lang="en-US" altLang="zh-CN" i="1">
                        <a:solidFill>
                          <a:srgbClr val="000000"/>
                        </a:solidFill>
                        <a:latin typeface="Cambria Math"/>
                        <a:cs typeface="Arial" charset="0"/>
                      </a:rPr>
                      <m:t>𝑐</m:t>
                    </m:r>
                    <m:sSup>
                      <m:sSupPr>
                        <m:ctrlPr>
                          <a:rPr lang="en-CA" altLang="zh-CN" i="1">
                            <a:solidFill>
                              <a:srgbClr val="000000"/>
                            </a:solidFill>
                            <a:latin typeface="Cambria Math"/>
                            <a:cs typeface="Arial" charset="0"/>
                          </a:rPr>
                        </m:ctrlPr>
                      </m:sSupPr>
                      <m:e>
                        <m:r>
                          <a:rPr lang="en-US" altLang="zh-CN" i="1">
                            <a:solidFill>
                              <a:srgbClr val="000000"/>
                            </a:solidFill>
                            <a:latin typeface="Cambria Math"/>
                            <a:cs typeface="Arial" charset="0"/>
                          </a:rPr>
                          <m:t>𝑒</m:t>
                        </m:r>
                      </m:e>
                      <m:sup>
                        <m:r>
                          <a:rPr lang="en-US" altLang="zh-CN" i="1">
                            <a:solidFill>
                              <a:srgbClr val="000000"/>
                            </a:solidFill>
                            <a:latin typeface="Cambria Math"/>
                            <a:cs typeface="Arial" charset="0"/>
                          </a:rPr>
                          <m:t>−</m:t>
                        </m:r>
                        <m:r>
                          <a:rPr lang="en-US" altLang="zh-CN" i="1">
                            <a:solidFill>
                              <a:srgbClr val="000000"/>
                            </a:solidFill>
                            <a:latin typeface="Cambria Math"/>
                            <a:cs typeface="Arial" charset="0"/>
                          </a:rPr>
                          <m:t>𝑞</m:t>
                        </m:r>
                        <m:sSub>
                          <m:sSubPr>
                            <m:ctrlPr>
                              <a:rPr lang="en-US" altLang="zh-CN" i="1">
                                <a:solidFill>
                                  <a:srgbClr val="000000"/>
                                </a:solidFill>
                                <a:latin typeface="Cambria Math"/>
                                <a:cs typeface="Arial" charset="0"/>
                              </a:rPr>
                            </m:ctrlPr>
                          </m:sSubPr>
                          <m:e>
                            <m:r>
                              <a:rPr lang="en-US" altLang="zh-CN" i="1">
                                <a:solidFill>
                                  <a:srgbClr val="000000"/>
                                </a:solidFill>
                                <a:latin typeface="Cambria Math"/>
                                <a:cs typeface="Arial" charset="0"/>
                              </a:rPr>
                              <m:t>𝑇</m:t>
                            </m:r>
                          </m:e>
                          <m:sub>
                            <m:r>
                              <a:rPr lang="en-US" altLang="zh-CN" i="1">
                                <a:solidFill>
                                  <a:srgbClr val="000000"/>
                                </a:solidFill>
                                <a:latin typeface="Cambria Math"/>
                                <a:cs typeface="Arial" charset="0"/>
                              </a:rPr>
                              <m:t>1</m:t>
                            </m:r>
                          </m:sub>
                        </m:sSub>
                      </m:sup>
                    </m:sSup>
                  </m:oMath>
                </a14:m>
                <a:endParaRPr lang="zh-CN" altLang="en-US" dirty="0"/>
              </a:p>
              <a:p>
                <a:endParaRPr lang="zh-CN" altLang="en-US"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blipFill rotWithShape="1">
                <a:blip r:embed="rId2"/>
                <a:stretch>
                  <a:fillRect l="-593" t="-1884" r="-1037"/>
                </a:stretch>
              </a:blipFill>
            </p:spPr>
            <p:txBody>
              <a:bodyPr/>
              <a:lstStyle/>
              <a:p>
                <a:r>
                  <a:rPr lang="zh-CN" altLang="en-US">
                    <a:noFill/>
                  </a:rPr>
                  <a:t> </a:t>
                </a:r>
              </a:p>
            </p:txBody>
          </p:sp>
        </mc:Fallback>
      </mc:AlternateContent>
      <p:sp>
        <p:nvSpPr>
          <p:cNvPr id="4" name="日期占位符 3"/>
          <p:cNvSpPr>
            <a:spLocks noGrp="1"/>
          </p:cNvSpPr>
          <p:nvPr>
            <p:ph type="dt" sz="half" idx="10"/>
          </p:nvPr>
        </p:nvSpPr>
        <p:spPr/>
        <p:txBody>
          <a:bodyPr/>
          <a:lstStyle/>
          <a:p>
            <a:pPr>
              <a:defRPr/>
            </a:pPr>
            <a:fld id="{1968210C-0B05-4A26-8581-4E29457F7746}" type="datetime10">
              <a:rPr lang="zh-CN" altLang="en-US" smtClean="0"/>
              <a:pPr>
                <a:defRPr/>
              </a:pPr>
              <a:t>19:27</a:t>
            </a:fld>
            <a:endParaRPr lang="en-US" altLang="zh-CN"/>
          </a:p>
        </p:txBody>
      </p:sp>
      <p:sp>
        <p:nvSpPr>
          <p:cNvPr id="5" name="页脚占位符 4"/>
          <p:cNvSpPr>
            <a:spLocks noGrp="1"/>
          </p:cNvSpPr>
          <p:nvPr>
            <p:ph type="ftr" sz="quarter" idx="11"/>
          </p:nvPr>
        </p:nvSpPr>
        <p:spPr/>
        <p:txBody>
          <a:bodyPr/>
          <a:lstStyle/>
          <a:p>
            <a:pPr>
              <a:defRPr/>
            </a:pPr>
            <a:r>
              <a:rPr lang="en-US" altLang="zh-CN" smtClean="0"/>
              <a:t>Copyright ©2012  Zheng, Zhenlong &amp; Chen, Rong, XMU</a:t>
            </a:r>
            <a:endParaRPr lang="zh-CN" altLang="en-US" dirty="0"/>
          </a:p>
        </p:txBody>
      </p:sp>
      <p:sp>
        <p:nvSpPr>
          <p:cNvPr id="6" name="灯片编号占位符 5"/>
          <p:cNvSpPr>
            <a:spLocks noGrp="1"/>
          </p:cNvSpPr>
          <p:nvPr>
            <p:ph type="sldNum" sz="quarter" idx="12"/>
          </p:nvPr>
        </p:nvSpPr>
        <p:spPr/>
        <p:txBody>
          <a:bodyPr/>
          <a:lstStyle/>
          <a:p>
            <a:pPr>
              <a:defRPr/>
            </a:pPr>
            <a:fld id="{19DFB378-7606-41DD-BDB8-11DE839DDBEA}" type="slidenum">
              <a:rPr lang="en-US" altLang="zh-CN" smtClean="0"/>
              <a:pPr>
                <a:defRPr/>
              </a:pPr>
              <a:t>17</a:t>
            </a:fld>
            <a:endParaRPr lang="en-US" altLang="zh-CN" dirty="0"/>
          </a:p>
        </p:txBody>
      </p:sp>
    </p:spTree>
    <p:extLst>
      <p:ext uri="{BB962C8B-B14F-4D97-AF65-F5344CB8AC3E}">
        <p14:creationId xmlns:p14="http://schemas.microsoft.com/office/powerpoint/2010/main" val="14629647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呐喊期权</a:t>
            </a:r>
          </a:p>
        </p:txBody>
      </p:sp>
      <p:sp>
        <p:nvSpPr>
          <p:cNvPr id="3" name="内容占位符 2"/>
          <p:cNvSpPr>
            <a:spLocks noGrp="1"/>
          </p:cNvSpPr>
          <p:nvPr>
            <p:ph idx="1"/>
          </p:nvPr>
        </p:nvSpPr>
        <p:spPr/>
        <p:txBody>
          <a:bodyPr/>
          <a:lstStyle/>
          <a:p>
            <a:r>
              <a:rPr lang="zh-CN" altLang="en-US" dirty="0"/>
              <a:t>呐喊期权</a:t>
            </a:r>
            <a:r>
              <a:rPr lang="en-US" altLang="zh-CN" dirty="0"/>
              <a:t>(Shout Options) </a:t>
            </a:r>
            <a:r>
              <a:rPr lang="zh-CN" altLang="en-US" dirty="0"/>
              <a:t>是一个常规欧式期权加上一个额外的特征：在整个期权有效期内，持有者可以向</a:t>
            </a:r>
            <a:r>
              <a:rPr lang="zh-CN" altLang="en-US" dirty="0" smtClean="0"/>
              <a:t>空方</a:t>
            </a:r>
            <a:r>
              <a:rPr lang="zh-CN" altLang="en-US" dirty="0"/>
              <a:t>“呐喊”一次。在期权到期时，期权持有者可以选择以下两种损益中的一种：一个常规欧式期权的回报；根据呐喊时刻的内在价值得到的回报。投资者将选择其中较大者。 </a:t>
            </a:r>
          </a:p>
        </p:txBody>
      </p:sp>
      <p:sp>
        <p:nvSpPr>
          <p:cNvPr id="4" name="日期占位符 3"/>
          <p:cNvSpPr>
            <a:spLocks noGrp="1"/>
          </p:cNvSpPr>
          <p:nvPr>
            <p:ph type="dt" sz="half" idx="10"/>
          </p:nvPr>
        </p:nvSpPr>
        <p:spPr/>
        <p:txBody>
          <a:bodyPr/>
          <a:lstStyle/>
          <a:p>
            <a:pPr>
              <a:defRPr/>
            </a:pPr>
            <a:fld id="{1968210C-0B05-4A26-8581-4E29457F7746}" type="datetime10">
              <a:rPr lang="zh-CN" altLang="en-US" smtClean="0"/>
              <a:pPr>
                <a:defRPr/>
              </a:pPr>
              <a:t>19:27</a:t>
            </a:fld>
            <a:endParaRPr lang="en-US" altLang="zh-CN"/>
          </a:p>
        </p:txBody>
      </p:sp>
      <p:sp>
        <p:nvSpPr>
          <p:cNvPr id="5" name="页脚占位符 4"/>
          <p:cNvSpPr>
            <a:spLocks noGrp="1"/>
          </p:cNvSpPr>
          <p:nvPr>
            <p:ph type="ftr" sz="quarter" idx="11"/>
          </p:nvPr>
        </p:nvSpPr>
        <p:spPr/>
        <p:txBody>
          <a:bodyPr/>
          <a:lstStyle/>
          <a:p>
            <a:pPr>
              <a:defRPr/>
            </a:pPr>
            <a:r>
              <a:rPr lang="en-US" altLang="zh-CN" smtClean="0"/>
              <a:t>Copyright ©2012  Zheng, Zhenlong &amp; Chen, Rong, XMU</a:t>
            </a:r>
            <a:endParaRPr lang="zh-CN" altLang="en-US" dirty="0"/>
          </a:p>
        </p:txBody>
      </p:sp>
      <p:sp>
        <p:nvSpPr>
          <p:cNvPr id="6" name="灯片编号占位符 5"/>
          <p:cNvSpPr>
            <a:spLocks noGrp="1"/>
          </p:cNvSpPr>
          <p:nvPr>
            <p:ph type="sldNum" sz="quarter" idx="12"/>
          </p:nvPr>
        </p:nvSpPr>
        <p:spPr/>
        <p:txBody>
          <a:bodyPr/>
          <a:lstStyle/>
          <a:p>
            <a:pPr>
              <a:defRPr/>
            </a:pPr>
            <a:fld id="{19DFB378-7606-41DD-BDB8-11DE839DDBEA}" type="slidenum">
              <a:rPr lang="en-US" altLang="zh-CN" smtClean="0"/>
              <a:pPr>
                <a:defRPr/>
              </a:pPr>
              <a:t>18</a:t>
            </a:fld>
            <a:endParaRPr lang="en-US" altLang="zh-CN" dirty="0"/>
          </a:p>
        </p:txBody>
      </p:sp>
    </p:spTree>
    <p:extLst>
      <p:ext uri="{BB962C8B-B14F-4D97-AF65-F5344CB8AC3E}">
        <p14:creationId xmlns:p14="http://schemas.microsoft.com/office/powerpoint/2010/main" val="22520960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复合期权</a:t>
            </a:r>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p:txBody>
              <a:bodyPr/>
              <a:lstStyle/>
              <a:p>
                <a:r>
                  <a:rPr lang="zh-CN" altLang="en-US" dirty="0" smtClean="0"/>
                  <a:t>复合期权在时刻给予持有者一种在特定时间</a:t>
                </a:r>
                <a14:m>
                  <m:oMath xmlns:m="http://schemas.openxmlformats.org/officeDocument/2006/math">
                    <m:sSub>
                      <m:sSubPr>
                        <m:ctrlPr>
                          <a:rPr lang="en-US" altLang="zh-CN" i="1">
                            <a:solidFill>
                              <a:srgbClr val="000000"/>
                            </a:solidFill>
                            <a:latin typeface="Cambria Math"/>
                          </a:rPr>
                        </m:ctrlPr>
                      </m:sSubPr>
                      <m:e>
                        <m:r>
                          <a:rPr lang="en-US" altLang="zh-CN" i="1">
                            <a:solidFill>
                              <a:srgbClr val="000000"/>
                            </a:solidFill>
                            <a:latin typeface="Cambria Math"/>
                          </a:rPr>
                          <m:t>𝑡</m:t>
                        </m:r>
                      </m:e>
                      <m:sub>
                        <m:r>
                          <a:rPr lang="en-US" altLang="zh-CN" b="0" i="1" smtClean="0">
                            <a:solidFill>
                              <a:srgbClr val="000000"/>
                            </a:solidFill>
                            <a:latin typeface="Cambria Math"/>
                          </a:rPr>
                          <m:t>1</m:t>
                        </m:r>
                      </m:sub>
                    </m:sSub>
                    <m:r>
                      <a:rPr lang="en-US" altLang="zh-CN" i="1">
                        <a:solidFill>
                          <a:srgbClr val="000000"/>
                        </a:solidFill>
                        <a:latin typeface="Cambria Math"/>
                      </a:rPr>
                      <m:t> </m:t>
                    </m:r>
                  </m:oMath>
                </a14:m>
                <a:r>
                  <a:rPr lang="zh-CN" altLang="en-US" dirty="0" smtClean="0"/>
                  <a:t>以</a:t>
                </a:r>
                <a:r>
                  <a:rPr lang="zh-CN" altLang="en-US" dirty="0"/>
                  <a:t>特定价格买卖另一种期权的权利，这个标的期权将</a:t>
                </a:r>
                <a:r>
                  <a:rPr lang="zh-CN" altLang="en-US" dirty="0" smtClean="0"/>
                  <a:t>在</a:t>
                </a:r>
                <a14:m>
                  <m:oMath xmlns:m="http://schemas.openxmlformats.org/officeDocument/2006/math">
                    <m:sSub>
                      <m:sSubPr>
                        <m:ctrlPr>
                          <a:rPr lang="en-US" altLang="zh-CN" i="1">
                            <a:solidFill>
                              <a:srgbClr val="000000"/>
                            </a:solidFill>
                            <a:latin typeface="Cambria Math"/>
                          </a:rPr>
                        </m:ctrlPr>
                      </m:sSubPr>
                      <m:e>
                        <m:r>
                          <a:rPr lang="en-US" altLang="zh-CN" i="1">
                            <a:solidFill>
                              <a:srgbClr val="000000"/>
                            </a:solidFill>
                            <a:latin typeface="Cambria Math"/>
                          </a:rPr>
                          <m:t>𝑡</m:t>
                        </m:r>
                      </m:e>
                      <m:sub>
                        <m:r>
                          <a:rPr lang="en-US" altLang="zh-CN" b="0" i="1" smtClean="0">
                            <a:solidFill>
                              <a:srgbClr val="000000"/>
                            </a:solidFill>
                            <a:latin typeface="Cambria Math"/>
                          </a:rPr>
                          <m:t>2</m:t>
                        </m:r>
                      </m:sub>
                    </m:sSub>
                  </m:oMath>
                </a14:m>
                <a:r>
                  <a:rPr lang="zh-CN" altLang="en-US" dirty="0" smtClean="0"/>
                  <a:t>时刻</a:t>
                </a:r>
                <a:r>
                  <a:rPr lang="zh-CN" altLang="en-US" dirty="0"/>
                  <a:t>到期。复合期权是二阶期权，因为复合期权给了我们对另一种期权的权利。</a:t>
                </a:r>
              </a:p>
              <a:p>
                <a:endParaRPr lang="zh-CN" altLang="en-US"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blipFill rotWithShape="1">
                <a:blip r:embed="rId2"/>
                <a:stretch>
                  <a:fillRect l="-593" t="-1750" r="-889"/>
                </a:stretch>
              </a:blipFill>
            </p:spPr>
            <p:txBody>
              <a:bodyPr/>
              <a:lstStyle/>
              <a:p>
                <a:r>
                  <a:rPr lang="zh-CN" altLang="en-US">
                    <a:noFill/>
                  </a:rPr>
                  <a:t> </a:t>
                </a:r>
              </a:p>
            </p:txBody>
          </p:sp>
        </mc:Fallback>
      </mc:AlternateContent>
      <p:sp>
        <p:nvSpPr>
          <p:cNvPr id="4" name="日期占位符 3"/>
          <p:cNvSpPr>
            <a:spLocks noGrp="1"/>
          </p:cNvSpPr>
          <p:nvPr>
            <p:ph type="dt" sz="half" idx="10"/>
          </p:nvPr>
        </p:nvSpPr>
        <p:spPr/>
        <p:txBody>
          <a:bodyPr/>
          <a:lstStyle/>
          <a:p>
            <a:pPr>
              <a:defRPr/>
            </a:pPr>
            <a:fld id="{1968210C-0B05-4A26-8581-4E29457F7746}" type="datetime10">
              <a:rPr lang="zh-CN" altLang="en-US" smtClean="0"/>
              <a:pPr>
                <a:defRPr/>
              </a:pPr>
              <a:t>19:27</a:t>
            </a:fld>
            <a:endParaRPr lang="en-US" altLang="zh-CN"/>
          </a:p>
        </p:txBody>
      </p:sp>
      <p:sp>
        <p:nvSpPr>
          <p:cNvPr id="5" name="页脚占位符 4"/>
          <p:cNvSpPr>
            <a:spLocks noGrp="1"/>
          </p:cNvSpPr>
          <p:nvPr>
            <p:ph type="ftr" sz="quarter" idx="11"/>
          </p:nvPr>
        </p:nvSpPr>
        <p:spPr/>
        <p:txBody>
          <a:bodyPr/>
          <a:lstStyle/>
          <a:p>
            <a:pPr>
              <a:defRPr/>
            </a:pPr>
            <a:r>
              <a:rPr lang="en-US" altLang="zh-CN" smtClean="0"/>
              <a:t>Copyright ©2012  Zheng, Zhenlong &amp; Chen, Rong, XMU</a:t>
            </a:r>
            <a:endParaRPr lang="zh-CN" altLang="en-US" dirty="0"/>
          </a:p>
        </p:txBody>
      </p:sp>
      <p:sp>
        <p:nvSpPr>
          <p:cNvPr id="6" name="灯片编号占位符 5"/>
          <p:cNvSpPr>
            <a:spLocks noGrp="1"/>
          </p:cNvSpPr>
          <p:nvPr>
            <p:ph type="sldNum" sz="quarter" idx="12"/>
          </p:nvPr>
        </p:nvSpPr>
        <p:spPr/>
        <p:txBody>
          <a:bodyPr/>
          <a:lstStyle/>
          <a:p>
            <a:pPr>
              <a:defRPr/>
            </a:pPr>
            <a:fld id="{19DFB378-7606-41DD-BDB8-11DE839DDBEA}" type="slidenum">
              <a:rPr lang="en-US" altLang="zh-CN" smtClean="0"/>
              <a:pPr>
                <a:defRPr/>
              </a:pPr>
              <a:t>19</a:t>
            </a:fld>
            <a:endParaRPr lang="en-US" altLang="zh-CN" dirty="0"/>
          </a:p>
        </p:txBody>
      </p:sp>
    </p:spTree>
    <p:extLst>
      <p:ext uri="{BB962C8B-B14F-4D97-AF65-F5344CB8AC3E}">
        <p14:creationId xmlns:p14="http://schemas.microsoft.com/office/powerpoint/2010/main" val="23607549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引言</a:t>
            </a:r>
            <a:endParaRPr lang="zh-CN" altLang="en-US" dirty="0"/>
          </a:p>
        </p:txBody>
      </p:sp>
      <p:sp>
        <p:nvSpPr>
          <p:cNvPr id="3" name="内容占位符 2"/>
          <p:cNvSpPr>
            <a:spLocks noGrp="1"/>
          </p:cNvSpPr>
          <p:nvPr>
            <p:ph idx="1"/>
          </p:nvPr>
        </p:nvSpPr>
        <p:spPr>
          <a:xfrm>
            <a:off x="611560" y="1412776"/>
            <a:ext cx="8136904" cy="4718149"/>
          </a:xfrm>
        </p:spPr>
        <p:txBody>
          <a:bodyPr/>
          <a:lstStyle/>
          <a:p>
            <a:r>
              <a:rPr lang="zh-CN" altLang="en-US" dirty="0"/>
              <a:t> 期权市场是世界上最具活力和变化的市场之一，盈利和避险的需要不断推动新工具的产生</a:t>
            </a:r>
            <a:r>
              <a:rPr lang="zh-CN" altLang="en-US" dirty="0" smtClean="0"/>
              <a:t>。</a:t>
            </a:r>
            <a:endParaRPr lang="en-US" altLang="zh-CN" dirty="0" smtClean="0"/>
          </a:p>
          <a:p>
            <a:r>
              <a:rPr lang="zh-CN" altLang="en-US" dirty="0" smtClean="0"/>
              <a:t>本章</a:t>
            </a:r>
            <a:r>
              <a:rPr lang="zh-CN" altLang="en-US" dirty="0"/>
              <a:t>我们将介绍其中一些常见的非标准期权，讨论其定价分析机制。这些思路和方法将有助于我们理解市场中不断创新的期权工具</a:t>
            </a:r>
          </a:p>
        </p:txBody>
      </p:sp>
      <p:sp>
        <p:nvSpPr>
          <p:cNvPr id="4" name="日期占位符 3"/>
          <p:cNvSpPr>
            <a:spLocks noGrp="1"/>
          </p:cNvSpPr>
          <p:nvPr>
            <p:ph type="dt" sz="half" idx="10"/>
          </p:nvPr>
        </p:nvSpPr>
        <p:spPr/>
        <p:txBody>
          <a:bodyPr/>
          <a:lstStyle/>
          <a:p>
            <a:pPr>
              <a:defRPr/>
            </a:pPr>
            <a:fld id="{1968210C-0B05-4A26-8581-4E29457F7746}" type="datetime10">
              <a:rPr lang="zh-CN" altLang="en-US" smtClean="0"/>
              <a:pPr>
                <a:defRPr/>
              </a:pPr>
              <a:t>19:27</a:t>
            </a:fld>
            <a:endParaRPr lang="en-US" altLang="zh-CN"/>
          </a:p>
        </p:txBody>
      </p:sp>
      <p:sp>
        <p:nvSpPr>
          <p:cNvPr id="5" name="页脚占位符 4"/>
          <p:cNvSpPr>
            <a:spLocks noGrp="1"/>
          </p:cNvSpPr>
          <p:nvPr>
            <p:ph type="ftr" sz="quarter" idx="11"/>
          </p:nvPr>
        </p:nvSpPr>
        <p:spPr/>
        <p:txBody>
          <a:bodyPr/>
          <a:lstStyle/>
          <a:p>
            <a:pPr>
              <a:defRPr/>
            </a:pPr>
            <a:r>
              <a:rPr lang="en-US" altLang="zh-CN" smtClean="0"/>
              <a:t>Copyright ©2012  Zheng, Zhenlong &amp; Chen, Rong, XMU</a:t>
            </a:r>
            <a:endParaRPr lang="zh-CN" altLang="en-US" dirty="0"/>
          </a:p>
        </p:txBody>
      </p:sp>
      <p:sp>
        <p:nvSpPr>
          <p:cNvPr id="6" name="灯片编号占位符 5"/>
          <p:cNvSpPr>
            <a:spLocks noGrp="1"/>
          </p:cNvSpPr>
          <p:nvPr>
            <p:ph type="sldNum" sz="quarter" idx="12"/>
          </p:nvPr>
        </p:nvSpPr>
        <p:spPr/>
        <p:txBody>
          <a:bodyPr/>
          <a:lstStyle/>
          <a:p>
            <a:pPr>
              <a:defRPr/>
            </a:pPr>
            <a:fld id="{19DFB378-7606-41DD-BDB8-11DE839DDBEA}" type="slidenum">
              <a:rPr lang="en-US" altLang="zh-CN" smtClean="0"/>
              <a:pPr>
                <a:defRPr/>
              </a:pPr>
              <a:t>2</a:t>
            </a:fld>
            <a:endParaRPr lang="en-US" altLang="zh-CN" dirty="0"/>
          </a:p>
        </p:txBody>
      </p:sp>
    </p:spTree>
    <p:extLst>
      <p:ext uri="{BB962C8B-B14F-4D97-AF65-F5344CB8AC3E}">
        <p14:creationId xmlns:p14="http://schemas.microsoft.com/office/powerpoint/2010/main" val="4866081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选择者期权</a:t>
            </a:r>
          </a:p>
        </p:txBody>
      </p:sp>
      <mc:AlternateContent xmlns:mc="http://schemas.openxmlformats.org/markup-compatibility/2006">
        <mc:Choice xmlns:a14="http://schemas.microsoft.com/office/drawing/2010/main" Requires="a14">
          <p:sp>
            <p:nvSpPr>
              <p:cNvPr id="3" name="内容占位符 2"/>
              <p:cNvSpPr>
                <a:spLocks noGrp="1"/>
              </p:cNvSpPr>
              <p:nvPr>
                <p:ph idx="1"/>
              </p:nvPr>
            </p:nvSpPr>
            <p:spPr/>
            <p:txBody>
              <a:bodyPr/>
              <a:lstStyle/>
              <a:p>
                <a:r>
                  <a:rPr lang="zh-CN" altLang="en-US" dirty="0" smtClean="0"/>
                  <a:t>选择者期权持有</a:t>
                </a:r>
                <a:r>
                  <a:rPr lang="zh-CN" altLang="en-US" dirty="0"/>
                  <a:t>者可以</a:t>
                </a:r>
                <a:r>
                  <a:rPr lang="zh-CN" altLang="en-US" dirty="0" smtClean="0"/>
                  <a:t>在未来特定时间</a:t>
                </a:r>
                <a14:m>
                  <m:oMath xmlns:m="http://schemas.openxmlformats.org/officeDocument/2006/math">
                    <m:sSub>
                      <m:sSubPr>
                        <m:ctrlPr>
                          <a:rPr lang="en-US" altLang="zh-CN" i="1">
                            <a:solidFill>
                              <a:srgbClr val="000000"/>
                            </a:solidFill>
                            <a:latin typeface="Cambria Math"/>
                          </a:rPr>
                        </m:ctrlPr>
                      </m:sSubPr>
                      <m:e>
                        <m:r>
                          <a:rPr lang="en-US" altLang="zh-CN" i="1">
                            <a:solidFill>
                              <a:srgbClr val="000000"/>
                            </a:solidFill>
                            <a:latin typeface="Cambria Math"/>
                          </a:rPr>
                          <m:t>𝑡</m:t>
                        </m:r>
                      </m:e>
                      <m:sub>
                        <m:r>
                          <a:rPr lang="en-US" altLang="zh-CN" i="1">
                            <a:solidFill>
                              <a:srgbClr val="000000"/>
                            </a:solidFill>
                            <a:latin typeface="Cambria Math"/>
                          </a:rPr>
                          <m:t>1</m:t>
                        </m:r>
                      </m:sub>
                    </m:sSub>
                  </m:oMath>
                </a14:m>
                <a:r>
                  <a:rPr lang="zh-CN" altLang="en-US" dirty="0" smtClean="0"/>
                  <a:t>来确定所持期权为看涨期权或者是看跌期权。 </a:t>
                </a:r>
                <a:endParaRPr lang="en-US" altLang="zh-CN" dirty="0" smtClean="0"/>
              </a:p>
              <a:p>
                <a:r>
                  <a:rPr lang="zh-CN" altLang="en-US" dirty="0" smtClean="0"/>
                  <a:t>在</a:t>
                </a:r>
                <a14:m>
                  <m:oMath xmlns:m="http://schemas.openxmlformats.org/officeDocument/2006/math">
                    <m:sSub>
                      <m:sSubPr>
                        <m:ctrlPr>
                          <a:rPr lang="en-US" altLang="zh-CN" i="1">
                            <a:solidFill>
                              <a:srgbClr val="000000"/>
                            </a:solidFill>
                            <a:latin typeface="Cambria Math"/>
                          </a:rPr>
                        </m:ctrlPr>
                      </m:sSubPr>
                      <m:e>
                        <m:r>
                          <a:rPr lang="en-US" altLang="zh-CN" i="1">
                            <a:solidFill>
                              <a:srgbClr val="000000"/>
                            </a:solidFill>
                            <a:latin typeface="Cambria Math"/>
                          </a:rPr>
                          <m:t>𝑡</m:t>
                        </m:r>
                      </m:e>
                      <m:sub>
                        <m:r>
                          <a:rPr lang="en-US" altLang="zh-CN" i="1">
                            <a:solidFill>
                              <a:srgbClr val="000000"/>
                            </a:solidFill>
                            <a:latin typeface="Cambria Math"/>
                          </a:rPr>
                          <m:t>1</m:t>
                        </m:r>
                      </m:sub>
                    </m:sSub>
                  </m:oMath>
                </a14:m>
                <a:r>
                  <a:rPr lang="zh-CN" altLang="en-US" dirty="0" smtClean="0"/>
                  <a:t>时刻，该期权价值为</a:t>
                </a:r>
                <a14:m>
                  <m:oMath xmlns:m="http://schemas.openxmlformats.org/officeDocument/2006/math">
                    <m:r>
                      <m:rPr>
                        <m:sty m:val="p"/>
                      </m:rPr>
                      <a:rPr lang="en-US" altLang="zh-CN" b="0" i="0" smtClean="0">
                        <a:latin typeface="Cambria Math"/>
                      </a:rPr>
                      <m:t>max</m:t>
                    </m:r>
                    <m:r>
                      <a:rPr lang="en-US" altLang="zh-CN" b="0" i="1" smtClean="0">
                        <a:latin typeface="Cambria Math"/>
                      </a:rPr>
                      <m:t>⁡(</m:t>
                    </m:r>
                    <m:sSub>
                      <m:sSubPr>
                        <m:ctrlPr>
                          <a:rPr lang="en-US" altLang="zh-CN" b="0" i="1" smtClean="0">
                            <a:latin typeface="Cambria Math"/>
                          </a:rPr>
                        </m:ctrlPr>
                      </m:sSubPr>
                      <m:e>
                        <m:r>
                          <a:rPr lang="en-US" altLang="zh-CN" b="0" i="1" smtClean="0">
                            <a:latin typeface="Cambria Math"/>
                          </a:rPr>
                          <m:t>𝑐</m:t>
                        </m:r>
                      </m:e>
                      <m:sub>
                        <m:r>
                          <a:rPr lang="en-US" altLang="zh-CN" b="0" i="1" smtClean="0">
                            <a:latin typeface="Cambria Math"/>
                          </a:rPr>
                          <m:t>1</m:t>
                        </m:r>
                      </m:sub>
                    </m:sSub>
                    <m:r>
                      <a:rPr lang="en-US" altLang="zh-CN" b="0" i="1" smtClean="0">
                        <a:latin typeface="Cambria Math"/>
                      </a:rPr>
                      <m:t>,</m:t>
                    </m:r>
                    <m:sSub>
                      <m:sSubPr>
                        <m:ctrlPr>
                          <a:rPr lang="en-US" altLang="zh-CN" b="0" i="1" smtClean="0">
                            <a:latin typeface="Cambria Math"/>
                          </a:rPr>
                        </m:ctrlPr>
                      </m:sSubPr>
                      <m:e>
                        <m:r>
                          <a:rPr lang="en-US" altLang="zh-CN" b="0" i="1" smtClean="0">
                            <a:latin typeface="Cambria Math"/>
                          </a:rPr>
                          <m:t>𝑝</m:t>
                        </m:r>
                      </m:e>
                      <m:sub>
                        <m:r>
                          <a:rPr lang="en-US" altLang="zh-CN" b="0" i="1" smtClean="0">
                            <a:latin typeface="Cambria Math"/>
                          </a:rPr>
                          <m:t>1</m:t>
                        </m:r>
                      </m:sub>
                    </m:sSub>
                    <m:r>
                      <a:rPr lang="en-US" altLang="zh-CN" b="0" i="1" smtClean="0">
                        <a:latin typeface="Cambria Math"/>
                      </a:rPr>
                      <m:t>)</m:t>
                    </m:r>
                  </m:oMath>
                </a14:m>
                <a:r>
                  <a:rPr lang="en-US" altLang="zh-CN" dirty="0" smtClean="0"/>
                  <a:t>, </a:t>
                </a:r>
                <a:r>
                  <a:rPr lang="zh-CN" altLang="en-US" dirty="0" smtClean="0"/>
                  <a:t>根据</a:t>
                </a:r>
                <a:r>
                  <a:rPr lang="en-US" altLang="zh-CN" dirty="0" smtClean="0"/>
                  <a:t>PCP</a:t>
                </a:r>
                <a:r>
                  <a:rPr lang="zh-CN" altLang="en-US" dirty="0" smtClean="0"/>
                  <a:t>平价</a:t>
                </a:r>
                <a:r>
                  <a:rPr lang="zh-CN" altLang="en-US" dirty="0" smtClean="0"/>
                  <a:t>，</a:t>
                </a:r>
                <a:endParaRPr lang="en-US" altLang="zh-CN" dirty="0" smtClean="0"/>
              </a:p>
              <a:p>
                <a:pPr marL="0" indent="0">
                  <a:buNone/>
                </a:pPr>
                <a:r>
                  <a:rPr lang="en-US" altLang="zh-CN" b="0" dirty="0" smtClean="0"/>
                  <a:t>                           </a:t>
                </a:r>
                <a14:m>
                  <m:oMath xmlns:m="http://schemas.openxmlformats.org/officeDocument/2006/math">
                    <m:sSub>
                      <m:sSubPr>
                        <m:ctrlPr>
                          <a:rPr lang="en-US" altLang="zh-CN" b="0" i="1" smtClean="0">
                            <a:latin typeface="Cambria Math"/>
                          </a:rPr>
                        </m:ctrlPr>
                      </m:sSubPr>
                      <m:e>
                        <m:r>
                          <a:rPr lang="en-US" altLang="zh-CN" b="0" i="1" smtClean="0">
                            <a:latin typeface="Cambria Math"/>
                          </a:rPr>
                          <m:t>𝑐</m:t>
                        </m:r>
                      </m:e>
                      <m:sub>
                        <m:r>
                          <a:rPr lang="en-US" altLang="zh-CN" b="0" i="1" smtClean="0">
                            <a:latin typeface="Cambria Math"/>
                          </a:rPr>
                          <m:t>1</m:t>
                        </m:r>
                      </m:sub>
                    </m:sSub>
                    <m:r>
                      <a:rPr lang="en-US" altLang="zh-CN" b="0" i="1" smtClean="0">
                        <a:latin typeface="Cambria Math"/>
                      </a:rPr>
                      <m:t>+</m:t>
                    </m:r>
                    <m:r>
                      <a:rPr lang="en-US" altLang="zh-CN" b="0" i="1" smtClean="0">
                        <a:latin typeface="Cambria Math"/>
                      </a:rPr>
                      <m:t>𝑋</m:t>
                    </m:r>
                    <m:sSup>
                      <m:sSupPr>
                        <m:ctrlPr>
                          <a:rPr lang="en-US" altLang="zh-CN" b="0" i="1" smtClean="0">
                            <a:latin typeface="Cambria Math"/>
                          </a:rPr>
                        </m:ctrlPr>
                      </m:sSupPr>
                      <m:e>
                        <m:r>
                          <a:rPr lang="en-US" altLang="zh-CN" b="0" i="1" smtClean="0">
                            <a:latin typeface="Cambria Math"/>
                          </a:rPr>
                          <m:t>𝑒</m:t>
                        </m:r>
                      </m:e>
                      <m:sup>
                        <m:r>
                          <a:rPr lang="en-US" altLang="zh-CN" b="0" i="1" smtClean="0">
                            <a:latin typeface="Cambria Math"/>
                          </a:rPr>
                          <m:t>−</m:t>
                        </m:r>
                        <m:r>
                          <a:rPr lang="en-US" altLang="zh-CN" b="0" i="1" smtClean="0">
                            <a:latin typeface="Cambria Math"/>
                          </a:rPr>
                          <m:t>𝑟</m:t>
                        </m:r>
                        <m:r>
                          <a:rPr lang="en-US" altLang="zh-CN" b="0" i="1" smtClean="0">
                            <a:latin typeface="Cambria Math"/>
                          </a:rPr>
                          <m:t>(</m:t>
                        </m:r>
                        <m:sSub>
                          <m:sSubPr>
                            <m:ctrlPr>
                              <a:rPr lang="en-US" altLang="zh-CN" b="0" i="1" smtClean="0">
                                <a:latin typeface="Cambria Math"/>
                              </a:rPr>
                            </m:ctrlPr>
                          </m:sSubPr>
                          <m:e>
                            <m:r>
                              <a:rPr lang="en-US" altLang="zh-CN" b="0" i="1" smtClean="0">
                                <a:latin typeface="Cambria Math"/>
                              </a:rPr>
                              <m:t>𝑡</m:t>
                            </m:r>
                          </m:e>
                          <m:sub>
                            <m:r>
                              <a:rPr lang="en-US" altLang="zh-CN" b="0" i="1" smtClean="0">
                                <a:latin typeface="Cambria Math"/>
                              </a:rPr>
                              <m:t>2</m:t>
                            </m:r>
                          </m:sub>
                        </m:sSub>
                        <m:r>
                          <a:rPr lang="en-US" altLang="zh-CN" b="0" i="1" smtClean="0">
                            <a:latin typeface="Cambria Math"/>
                          </a:rPr>
                          <m:t>−</m:t>
                        </m:r>
                        <m:sSub>
                          <m:sSubPr>
                            <m:ctrlPr>
                              <a:rPr lang="en-US" altLang="zh-CN" b="0" i="1" smtClean="0">
                                <a:latin typeface="Cambria Math"/>
                              </a:rPr>
                            </m:ctrlPr>
                          </m:sSubPr>
                          <m:e>
                            <m:r>
                              <a:rPr lang="en-US" altLang="zh-CN" b="0" i="1" smtClean="0">
                                <a:latin typeface="Cambria Math"/>
                              </a:rPr>
                              <m:t>𝑡</m:t>
                            </m:r>
                          </m:e>
                          <m:sub>
                            <m:r>
                              <a:rPr lang="en-US" altLang="zh-CN" b="0" i="1" smtClean="0">
                                <a:latin typeface="Cambria Math"/>
                              </a:rPr>
                              <m:t>1</m:t>
                            </m:r>
                          </m:sub>
                        </m:sSub>
                        <m:r>
                          <a:rPr lang="en-US" altLang="zh-CN" b="0" i="1" smtClean="0">
                            <a:latin typeface="Cambria Math"/>
                          </a:rPr>
                          <m:t>)</m:t>
                        </m:r>
                      </m:sup>
                    </m:sSup>
                  </m:oMath>
                </a14:m>
                <a:r>
                  <a:rPr lang="en-US" altLang="zh-CN" dirty="0" smtClean="0"/>
                  <a:t>=</a:t>
                </a:r>
                <a14:m>
                  <m:oMath xmlns:m="http://schemas.openxmlformats.org/officeDocument/2006/math">
                    <m:sSub>
                      <m:sSubPr>
                        <m:ctrlPr>
                          <a:rPr lang="en-US" altLang="zh-CN" i="1">
                            <a:solidFill>
                              <a:srgbClr val="000000"/>
                            </a:solidFill>
                            <a:latin typeface="Cambria Math"/>
                          </a:rPr>
                        </m:ctrlPr>
                      </m:sSubPr>
                      <m:e>
                        <m:r>
                          <a:rPr lang="en-US" altLang="zh-CN" b="0" i="1" smtClean="0">
                            <a:solidFill>
                              <a:srgbClr val="000000"/>
                            </a:solidFill>
                            <a:latin typeface="Cambria Math"/>
                          </a:rPr>
                          <m:t>𝑝</m:t>
                        </m:r>
                      </m:e>
                      <m:sub>
                        <m:r>
                          <a:rPr lang="en-US" altLang="zh-CN" i="1">
                            <a:solidFill>
                              <a:srgbClr val="000000"/>
                            </a:solidFill>
                            <a:latin typeface="Cambria Math"/>
                          </a:rPr>
                          <m:t>1</m:t>
                        </m:r>
                      </m:sub>
                    </m:sSub>
                  </m:oMath>
                </a14:m>
                <a:r>
                  <a:rPr lang="en-US" altLang="zh-CN" dirty="0" smtClean="0"/>
                  <a:t>+</a:t>
                </a:r>
                <a14:m>
                  <m:oMath xmlns:m="http://schemas.openxmlformats.org/officeDocument/2006/math">
                    <m:sSub>
                      <m:sSubPr>
                        <m:ctrlPr>
                          <a:rPr lang="en-US" altLang="zh-CN" i="1">
                            <a:solidFill>
                              <a:srgbClr val="000000"/>
                            </a:solidFill>
                            <a:latin typeface="Cambria Math"/>
                          </a:rPr>
                        </m:ctrlPr>
                      </m:sSubPr>
                      <m:e>
                        <m:r>
                          <a:rPr lang="en-US" altLang="zh-CN" b="0" i="1" smtClean="0">
                            <a:solidFill>
                              <a:srgbClr val="000000"/>
                            </a:solidFill>
                            <a:latin typeface="Cambria Math"/>
                          </a:rPr>
                          <m:t>𝑆</m:t>
                        </m:r>
                      </m:e>
                      <m:sub>
                        <m:r>
                          <a:rPr lang="en-US" altLang="zh-CN" i="1">
                            <a:solidFill>
                              <a:srgbClr val="000000"/>
                            </a:solidFill>
                            <a:latin typeface="Cambria Math"/>
                          </a:rPr>
                          <m:t>1</m:t>
                        </m:r>
                      </m:sub>
                    </m:sSub>
                    <m:sSup>
                      <m:sSupPr>
                        <m:ctrlPr>
                          <a:rPr lang="en-US" altLang="zh-CN" i="1">
                            <a:solidFill>
                              <a:srgbClr val="000000"/>
                            </a:solidFill>
                            <a:latin typeface="Cambria Math"/>
                          </a:rPr>
                        </m:ctrlPr>
                      </m:sSupPr>
                      <m:e>
                        <m:r>
                          <a:rPr lang="en-US" altLang="zh-CN" i="1">
                            <a:solidFill>
                              <a:srgbClr val="000000"/>
                            </a:solidFill>
                            <a:latin typeface="Cambria Math"/>
                          </a:rPr>
                          <m:t>𝑒</m:t>
                        </m:r>
                      </m:e>
                      <m:sup>
                        <m:r>
                          <a:rPr lang="en-US" altLang="zh-CN" i="1">
                            <a:solidFill>
                              <a:srgbClr val="000000"/>
                            </a:solidFill>
                            <a:latin typeface="Cambria Math"/>
                          </a:rPr>
                          <m:t>−</m:t>
                        </m:r>
                        <m:r>
                          <a:rPr lang="en-US" altLang="zh-CN" b="0" i="1" smtClean="0">
                            <a:solidFill>
                              <a:srgbClr val="000000"/>
                            </a:solidFill>
                            <a:latin typeface="Cambria Math"/>
                          </a:rPr>
                          <m:t>𝑞</m:t>
                        </m:r>
                        <m:r>
                          <a:rPr lang="en-US" altLang="zh-CN" i="1">
                            <a:solidFill>
                              <a:srgbClr val="000000"/>
                            </a:solidFill>
                            <a:latin typeface="Cambria Math"/>
                          </a:rPr>
                          <m:t>(</m:t>
                        </m:r>
                        <m:sSub>
                          <m:sSubPr>
                            <m:ctrlPr>
                              <a:rPr lang="en-US" altLang="zh-CN" i="1">
                                <a:solidFill>
                                  <a:srgbClr val="000000"/>
                                </a:solidFill>
                                <a:latin typeface="Cambria Math"/>
                              </a:rPr>
                            </m:ctrlPr>
                          </m:sSubPr>
                          <m:e>
                            <m:r>
                              <a:rPr lang="en-US" altLang="zh-CN" i="1">
                                <a:solidFill>
                                  <a:srgbClr val="000000"/>
                                </a:solidFill>
                                <a:latin typeface="Cambria Math"/>
                              </a:rPr>
                              <m:t>𝑡</m:t>
                            </m:r>
                          </m:e>
                          <m:sub>
                            <m:r>
                              <a:rPr lang="en-US" altLang="zh-CN" i="1">
                                <a:solidFill>
                                  <a:srgbClr val="000000"/>
                                </a:solidFill>
                                <a:latin typeface="Cambria Math"/>
                              </a:rPr>
                              <m:t>2</m:t>
                            </m:r>
                          </m:sub>
                        </m:sSub>
                        <m:r>
                          <a:rPr lang="en-US" altLang="zh-CN" i="1">
                            <a:solidFill>
                              <a:srgbClr val="000000"/>
                            </a:solidFill>
                            <a:latin typeface="Cambria Math"/>
                          </a:rPr>
                          <m:t>−</m:t>
                        </m:r>
                        <m:sSub>
                          <m:sSubPr>
                            <m:ctrlPr>
                              <a:rPr lang="en-US" altLang="zh-CN" i="1">
                                <a:solidFill>
                                  <a:srgbClr val="000000"/>
                                </a:solidFill>
                                <a:latin typeface="Cambria Math"/>
                              </a:rPr>
                            </m:ctrlPr>
                          </m:sSubPr>
                          <m:e>
                            <m:r>
                              <a:rPr lang="en-US" altLang="zh-CN" i="1">
                                <a:solidFill>
                                  <a:srgbClr val="000000"/>
                                </a:solidFill>
                                <a:latin typeface="Cambria Math"/>
                              </a:rPr>
                              <m:t>𝑡</m:t>
                            </m:r>
                          </m:e>
                          <m:sub>
                            <m:r>
                              <a:rPr lang="en-US" altLang="zh-CN" i="1">
                                <a:solidFill>
                                  <a:srgbClr val="000000"/>
                                </a:solidFill>
                                <a:latin typeface="Cambria Math"/>
                              </a:rPr>
                              <m:t>1</m:t>
                            </m:r>
                          </m:sub>
                        </m:sSub>
                        <m:r>
                          <a:rPr lang="en-US" altLang="zh-CN" i="1">
                            <a:solidFill>
                              <a:srgbClr val="000000"/>
                            </a:solidFill>
                            <a:latin typeface="Cambria Math"/>
                          </a:rPr>
                          <m:t>)</m:t>
                        </m:r>
                      </m:sup>
                    </m:sSup>
                  </m:oMath>
                </a14:m>
                <a:endParaRPr lang="en-US" altLang="zh-CN" dirty="0" smtClean="0"/>
              </a:p>
              <a:p>
                <a:r>
                  <a:rPr lang="zh-CN" altLang="en-US" dirty="0" smtClean="0"/>
                  <a:t>因此，</a:t>
                </a:r>
                <a:r>
                  <a:rPr lang="zh-CN" altLang="en-US" dirty="0">
                    <a:solidFill>
                      <a:srgbClr val="000000"/>
                    </a:solidFill>
                  </a:rPr>
                  <a:t>在</a:t>
                </a:r>
                <a14:m>
                  <m:oMath xmlns:m="http://schemas.openxmlformats.org/officeDocument/2006/math">
                    <m:sSub>
                      <m:sSubPr>
                        <m:ctrlPr>
                          <a:rPr lang="en-US" altLang="zh-CN" i="1">
                            <a:solidFill>
                              <a:srgbClr val="000000"/>
                            </a:solidFill>
                            <a:latin typeface="Cambria Math"/>
                          </a:rPr>
                        </m:ctrlPr>
                      </m:sSubPr>
                      <m:e>
                        <m:r>
                          <a:rPr lang="en-US" altLang="zh-CN" i="1">
                            <a:solidFill>
                              <a:srgbClr val="000000"/>
                            </a:solidFill>
                            <a:latin typeface="Cambria Math"/>
                          </a:rPr>
                          <m:t>𝑡</m:t>
                        </m:r>
                      </m:e>
                      <m:sub>
                        <m:r>
                          <a:rPr lang="en-US" altLang="zh-CN" i="1">
                            <a:solidFill>
                              <a:srgbClr val="000000"/>
                            </a:solidFill>
                            <a:latin typeface="Cambria Math"/>
                          </a:rPr>
                          <m:t>1</m:t>
                        </m:r>
                      </m:sub>
                    </m:sSub>
                  </m:oMath>
                </a14:m>
                <a:r>
                  <a:rPr lang="zh-CN" altLang="en-US" dirty="0" smtClean="0">
                    <a:solidFill>
                      <a:srgbClr val="000000"/>
                    </a:solidFill>
                  </a:rPr>
                  <a:t>时刻该期权价值为</a:t>
                </a:r>
                <a:endParaRPr lang="en-US" altLang="zh-CN" dirty="0" smtClean="0">
                  <a:solidFill>
                    <a:srgbClr val="000000"/>
                  </a:solidFill>
                </a:endParaRPr>
              </a:p>
              <a:p>
                <a:pPr marL="0" indent="0">
                  <a:buNone/>
                </a:pPr>
                <a:r>
                  <a:rPr lang="en-US" altLang="zh-CN" dirty="0" smtClean="0">
                    <a:solidFill>
                      <a:srgbClr val="000000"/>
                    </a:solidFill>
                  </a:rPr>
                  <a:t>         </a:t>
                </a:r>
                <a14:m>
                  <m:oMath xmlns:m="http://schemas.openxmlformats.org/officeDocument/2006/math">
                    <m:sSub>
                      <m:sSubPr>
                        <m:ctrlPr>
                          <a:rPr lang="en-US" altLang="zh-CN" i="1">
                            <a:solidFill>
                              <a:srgbClr val="000000"/>
                            </a:solidFill>
                            <a:latin typeface="Cambria Math"/>
                          </a:rPr>
                        </m:ctrlPr>
                      </m:sSubPr>
                      <m:e>
                        <m:r>
                          <a:rPr lang="en-US" altLang="zh-CN" i="1">
                            <a:solidFill>
                              <a:srgbClr val="000000"/>
                            </a:solidFill>
                            <a:latin typeface="Cambria Math"/>
                          </a:rPr>
                          <m:t>𝑐</m:t>
                        </m:r>
                      </m:e>
                      <m:sub>
                        <m:r>
                          <a:rPr lang="en-US" altLang="zh-CN" i="1">
                            <a:solidFill>
                              <a:srgbClr val="000000"/>
                            </a:solidFill>
                            <a:latin typeface="Cambria Math"/>
                          </a:rPr>
                          <m:t>1</m:t>
                        </m:r>
                      </m:sub>
                    </m:sSub>
                    <m:r>
                      <a:rPr lang="en-US" altLang="zh-CN" i="1">
                        <a:solidFill>
                          <a:srgbClr val="000000"/>
                        </a:solidFill>
                        <a:latin typeface="Cambria Math"/>
                      </a:rPr>
                      <m:t>+</m:t>
                    </m:r>
                    <m:sSup>
                      <m:sSupPr>
                        <m:ctrlPr>
                          <a:rPr lang="en-US" altLang="zh-CN" i="1">
                            <a:solidFill>
                              <a:srgbClr val="000000"/>
                            </a:solidFill>
                            <a:latin typeface="Cambria Math"/>
                          </a:rPr>
                        </m:ctrlPr>
                      </m:sSupPr>
                      <m:e>
                        <m:r>
                          <a:rPr lang="en-US" altLang="zh-CN" i="1">
                            <a:solidFill>
                              <a:srgbClr val="000000"/>
                            </a:solidFill>
                            <a:latin typeface="Cambria Math"/>
                          </a:rPr>
                          <m:t>𝑒</m:t>
                        </m:r>
                      </m:e>
                      <m:sup>
                        <m:r>
                          <a:rPr lang="en-US" altLang="zh-CN" i="1">
                            <a:solidFill>
                              <a:srgbClr val="000000"/>
                            </a:solidFill>
                            <a:latin typeface="Cambria Math"/>
                          </a:rPr>
                          <m:t>−</m:t>
                        </m:r>
                        <m:r>
                          <a:rPr lang="en-US" altLang="zh-CN" i="1">
                            <a:solidFill>
                              <a:srgbClr val="000000"/>
                            </a:solidFill>
                            <a:latin typeface="Cambria Math"/>
                          </a:rPr>
                          <m:t>𝑞</m:t>
                        </m:r>
                        <m:r>
                          <a:rPr lang="en-US" altLang="zh-CN" i="1">
                            <a:solidFill>
                              <a:srgbClr val="000000"/>
                            </a:solidFill>
                            <a:latin typeface="Cambria Math"/>
                          </a:rPr>
                          <m:t>(</m:t>
                        </m:r>
                        <m:sSub>
                          <m:sSubPr>
                            <m:ctrlPr>
                              <a:rPr lang="en-US" altLang="zh-CN" i="1">
                                <a:solidFill>
                                  <a:srgbClr val="000000"/>
                                </a:solidFill>
                                <a:latin typeface="Cambria Math"/>
                              </a:rPr>
                            </m:ctrlPr>
                          </m:sSubPr>
                          <m:e>
                            <m:r>
                              <a:rPr lang="en-US" altLang="zh-CN" i="1">
                                <a:solidFill>
                                  <a:srgbClr val="000000"/>
                                </a:solidFill>
                                <a:latin typeface="Cambria Math"/>
                              </a:rPr>
                              <m:t>𝑡</m:t>
                            </m:r>
                          </m:e>
                          <m:sub>
                            <m:r>
                              <a:rPr lang="en-US" altLang="zh-CN" i="1">
                                <a:solidFill>
                                  <a:srgbClr val="000000"/>
                                </a:solidFill>
                                <a:latin typeface="Cambria Math"/>
                              </a:rPr>
                              <m:t>2</m:t>
                            </m:r>
                          </m:sub>
                        </m:sSub>
                        <m:r>
                          <a:rPr lang="en-US" altLang="zh-CN" i="1">
                            <a:solidFill>
                              <a:srgbClr val="000000"/>
                            </a:solidFill>
                            <a:latin typeface="Cambria Math"/>
                          </a:rPr>
                          <m:t>−</m:t>
                        </m:r>
                        <m:sSub>
                          <m:sSubPr>
                            <m:ctrlPr>
                              <a:rPr lang="en-US" altLang="zh-CN" i="1">
                                <a:solidFill>
                                  <a:srgbClr val="000000"/>
                                </a:solidFill>
                                <a:latin typeface="Cambria Math"/>
                              </a:rPr>
                            </m:ctrlPr>
                          </m:sSubPr>
                          <m:e>
                            <m:r>
                              <a:rPr lang="en-US" altLang="zh-CN" i="1">
                                <a:solidFill>
                                  <a:srgbClr val="000000"/>
                                </a:solidFill>
                                <a:latin typeface="Cambria Math"/>
                              </a:rPr>
                              <m:t>𝑡</m:t>
                            </m:r>
                          </m:e>
                          <m:sub>
                            <m:r>
                              <a:rPr lang="en-US" altLang="zh-CN" i="1">
                                <a:solidFill>
                                  <a:srgbClr val="000000"/>
                                </a:solidFill>
                                <a:latin typeface="Cambria Math"/>
                              </a:rPr>
                              <m:t>1</m:t>
                            </m:r>
                          </m:sub>
                        </m:sSub>
                        <m:r>
                          <a:rPr lang="en-US" altLang="zh-CN" i="1">
                            <a:solidFill>
                              <a:srgbClr val="000000"/>
                            </a:solidFill>
                            <a:latin typeface="Cambria Math"/>
                          </a:rPr>
                          <m:t>)</m:t>
                        </m:r>
                      </m:sup>
                    </m:sSup>
                    <m:r>
                      <m:rPr>
                        <m:sty m:val="p"/>
                      </m:rPr>
                      <a:rPr lang="en-US" altLang="zh-CN" b="0" i="0" smtClean="0">
                        <a:solidFill>
                          <a:srgbClr val="000000"/>
                        </a:solidFill>
                        <a:latin typeface="Cambria Math"/>
                      </a:rPr>
                      <m:t>max</m:t>
                    </m:r>
                    <m:r>
                      <a:rPr lang="en-US" altLang="zh-CN" b="0" i="1" smtClean="0">
                        <a:solidFill>
                          <a:srgbClr val="000000"/>
                        </a:solidFill>
                        <a:latin typeface="Cambria Math"/>
                      </a:rPr>
                      <m:t>⁡(0,</m:t>
                    </m:r>
                    <m:r>
                      <a:rPr lang="en-US" altLang="zh-CN" i="1">
                        <a:solidFill>
                          <a:srgbClr val="000000"/>
                        </a:solidFill>
                        <a:latin typeface="Cambria Math"/>
                      </a:rPr>
                      <m:t>𝑋</m:t>
                    </m:r>
                    <m:sSup>
                      <m:sSupPr>
                        <m:ctrlPr>
                          <a:rPr lang="en-US" altLang="zh-CN" i="1">
                            <a:solidFill>
                              <a:srgbClr val="000000"/>
                            </a:solidFill>
                            <a:latin typeface="Cambria Math"/>
                          </a:rPr>
                        </m:ctrlPr>
                      </m:sSupPr>
                      <m:e>
                        <m:r>
                          <a:rPr lang="en-US" altLang="zh-CN" i="1">
                            <a:solidFill>
                              <a:srgbClr val="000000"/>
                            </a:solidFill>
                            <a:latin typeface="Cambria Math"/>
                          </a:rPr>
                          <m:t>𝑒</m:t>
                        </m:r>
                      </m:e>
                      <m:sup>
                        <m:r>
                          <a:rPr lang="en-US" altLang="zh-CN" i="1">
                            <a:solidFill>
                              <a:srgbClr val="000000"/>
                            </a:solidFill>
                            <a:latin typeface="Cambria Math"/>
                          </a:rPr>
                          <m:t>−</m:t>
                        </m:r>
                        <m:d>
                          <m:dPr>
                            <m:ctrlPr>
                              <a:rPr lang="en-US" altLang="zh-CN" b="0" i="1" smtClean="0">
                                <a:solidFill>
                                  <a:srgbClr val="000000"/>
                                </a:solidFill>
                                <a:latin typeface="Cambria Math"/>
                              </a:rPr>
                            </m:ctrlPr>
                          </m:dPr>
                          <m:e>
                            <m:r>
                              <a:rPr lang="en-US" altLang="zh-CN" i="1">
                                <a:solidFill>
                                  <a:srgbClr val="000000"/>
                                </a:solidFill>
                                <a:latin typeface="Cambria Math"/>
                              </a:rPr>
                              <m:t>𝑟</m:t>
                            </m:r>
                            <m:r>
                              <a:rPr lang="en-US" altLang="zh-CN" b="0" i="1" smtClean="0">
                                <a:solidFill>
                                  <a:srgbClr val="000000"/>
                                </a:solidFill>
                                <a:latin typeface="Cambria Math"/>
                              </a:rPr>
                              <m:t>−</m:t>
                            </m:r>
                            <m:r>
                              <a:rPr lang="en-US" altLang="zh-CN" b="0" i="1" smtClean="0">
                                <a:solidFill>
                                  <a:srgbClr val="000000"/>
                                </a:solidFill>
                                <a:latin typeface="Cambria Math"/>
                              </a:rPr>
                              <m:t>𝑞</m:t>
                            </m:r>
                          </m:e>
                        </m:d>
                        <m:d>
                          <m:dPr>
                            <m:ctrlPr>
                              <a:rPr lang="en-US" altLang="zh-CN" i="1">
                                <a:solidFill>
                                  <a:srgbClr val="000000"/>
                                </a:solidFill>
                                <a:latin typeface="Cambria Math"/>
                              </a:rPr>
                            </m:ctrlPr>
                          </m:dPr>
                          <m:e>
                            <m:sSub>
                              <m:sSubPr>
                                <m:ctrlPr>
                                  <a:rPr lang="en-US" altLang="zh-CN" i="1">
                                    <a:solidFill>
                                      <a:srgbClr val="000000"/>
                                    </a:solidFill>
                                    <a:latin typeface="Cambria Math"/>
                                  </a:rPr>
                                </m:ctrlPr>
                              </m:sSubPr>
                              <m:e>
                                <m:r>
                                  <a:rPr lang="en-US" altLang="zh-CN" i="1">
                                    <a:solidFill>
                                      <a:srgbClr val="000000"/>
                                    </a:solidFill>
                                    <a:latin typeface="Cambria Math"/>
                                  </a:rPr>
                                  <m:t>𝑡</m:t>
                                </m:r>
                              </m:e>
                              <m:sub>
                                <m:r>
                                  <a:rPr lang="en-US" altLang="zh-CN" i="1">
                                    <a:solidFill>
                                      <a:srgbClr val="000000"/>
                                    </a:solidFill>
                                    <a:latin typeface="Cambria Math"/>
                                  </a:rPr>
                                  <m:t>2</m:t>
                                </m:r>
                              </m:sub>
                            </m:sSub>
                            <m:r>
                              <a:rPr lang="en-US" altLang="zh-CN" i="1">
                                <a:solidFill>
                                  <a:srgbClr val="000000"/>
                                </a:solidFill>
                                <a:latin typeface="Cambria Math"/>
                              </a:rPr>
                              <m:t>−</m:t>
                            </m:r>
                            <m:sSub>
                              <m:sSubPr>
                                <m:ctrlPr>
                                  <a:rPr lang="en-US" altLang="zh-CN" i="1">
                                    <a:solidFill>
                                      <a:srgbClr val="000000"/>
                                    </a:solidFill>
                                    <a:latin typeface="Cambria Math"/>
                                  </a:rPr>
                                </m:ctrlPr>
                              </m:sSubPr>
                              <m:e>
                                <m:r>
                                  <a:rPr lang="en-US" altLang="zh-CN" i="1">
                                    <a:solidFill>
                                      <a:srgbClr val="000000"/>
                                    </a:solidFill>
                                    <a:latin typeface="Cambria Math"/>
                                  </a:rPr>
                                  <m:t>𝑡</m:t>
                                </m:r>
                              </m:e>
                              <m:sub>
                                <m:r>
                                  <a:rPr lang="en-US" altLang="zh-CN" i="1">
                                    <a:solidFill>
                                      <a:srgbClr val="000000"/>
                                    </a:solidFill>
                                    <a:latin typeface="Cambria Math"/>
                                  </a:rPr>
                                  <m:t>1</m:t>
                                </m:r>
                              </m:sub>
                            </m:sSub>
                          </m:e>
                        </m:d>
                      </m:sup>
                    </m:sSup>
                    <m:r>
                      <a:rPr lang="en-US" altLang="zh-CN" b="0" i="0" smtClean="0">
                        <a:solidFill>
                          <a:srgbClr val="000000"/>
                        </a:solidFill>
                        <a:latin typeface="Cambria Math"/>
                      </a:rPr>
                      <m:t>−</m:t>
                    </m:r>
                    <m:sSub>
                      <m:sSubPr>
                        <m:ctrlPr>
                          <a:rPr lang="en-US" altLang="zh-CN" i="1">
                            <a:solidFill>
                              <a:srgbClr val="000000"/>
                            </a:solidFill>
                            <a:latin typeface="Cambria Math"/>
                          </a:rPr>
                        </m:ctrlPr>
                      </m:sSubPr>
                      <m:e>
                        <m:r>
                          <a:rPr lang="en-US" altLang="zh-CN" i="1">
                            <a:solidFill>
                              <a:srgbClr val="000000"/>
                            </a:solidFill>
                            <a:latin typeface="Cambria Math"/>
                          </a:rPr>
                          <m:t>𝑆</m:t>
                        </m:r>
                      </m:e>
                      <m:sub>
                        <m:r>
                          <a:rPr lang="en-US" altLang="zh-CN" i="1">
                            <a:solidFill>
                              <a:srgbClr val="000000"/>
                            </a:solidFill>
                            <a:latin typeface="Cambria Math"/>
                          </a:rPr>
                          <m:t>1</m:t>
                        </m:r>
                      </m:sub>
                    </m:sSub>
                  </m:oMath>
                </a14:m>
                <a:r>
                  <a:rPr lang="en-US" altLang="zh-CN" dirty="0" smtClean="0"/>
                  <a:t>)</a:t>
                </a:r>
                <a:endParaRPr lang="zh-CN" altLang="en-US" dirty="0"/>
              </a:p>
              <a:p>
                <a:endParaRPr lang="zh-CN" altLang="en-US" dirty="0"/>
              </a:p>
            </p:txBody>
          </p:sp>
        </mc:Choice>
        <mc:Fallback>
          <p:sp>
            <p:nvSpPr>
              <p:cNvPr id="3" name="内容占位符 2"/>
              <p:cNvSpPr>
                <a:spLocks noGrp="1" noRot="1" noChangeAspect="1" noMove="1" noResize="1" noEditPoints="1" noAdjustHandles="1" noChangeArrowheads="1" noChangeShapeType="1" noTextEdit="1"/>
              </p:cNvSpPr>
              <p:nvPr>
                <p:ph idx="1"/>
              </p:nvPr>
            </p:nvSpPr>
            <p:spPr>
              <a:blipFill rotWithShape="1">
                <a:blip r:embed="rId2"/>
                <a:stretch>
                  <a:fillRect l="-593" t="-1750" r="-741"/>
                </a:stretch>
              </a:blipFill>
            </p:spPr>
            <p:txBody>
              <a:bodyPr/>
              <a:lstStyle/>
              <a:p>
                <a:r>
                  <a:rPr lang="zh-CN" altLang="en-US">
                    <a:noFill/>
                  </a:rPr>
                  <a:t> </a:t>
                </a:r>
              </a:p>
            </p:txBody>
          </p:sp>
        </mc:Fallback>
      </mc:AlternateContent>
      <p:sp>
        <p:nvSpPr>
          <p:cNvPr id="4" name="日期占位符 3"/>
          <p:cNvSpPr>
            <a:spLocks noGrp="1"/>
          </p:cNvSpPr>
          <p:nvPr>
            <p:ph type="dt" sz="half" idx="10"/>
          </p:nvPr>
        </p:nvSpPr>
        <p:spPr/>
        <p:txBody>
          <a:bodyPr/>
          <a:lstStyle/>
          <a:p>
            <a:pPr>
              <a:defRPr/>
            </a:pPr>
            <a:fld id="{1968210C-0B05-4A26-8581-4E29457F7746}" type="datetime10">
              <a:rPr lang="zh-CN" altLang="en-US" smtClean="0"/>
              <a:pPr>
                <a:defRPr/>
              </a:pPr>
              <a:t>19:31</a:t>
            </a:fld>
            <a:endParaRPr lang="en-US" altLang="zh-CN"/>
          </a:p>
        </p:txBody>
      </p:sp>
      <p:sp>
        <p:nvSpPr>
          <p:cNvPr id="5" name="页脚占位符 4"/>
          <p:cNvSpPr>
            <a:spLocks noGrp="1"/>
          </p:cNvSpPr>
          <p:nvPr>
            <p:ph type="ftr" sz="quarter" idx="11"/>
          </p:nvPr>
        </p:nvSpPr>
        <p:spPr/>
        <p:txBody>
          <a:bodyPr/>
          <a:lstStyle/>
          <a:p>
            <a:pPr>
              <a:defRPr/>
            </a:pPr>
            <a:r>
              <a:rPr lang="en-US" altLang="zh-CN" smtClean="0"/>
              <a:t>Copyright ©2012  Zheng, Zhenlong &amp; Chen, Rong, XMU</a:t>
            </a:r>
            <a:endParaRPr lang="zh-CN" altLang="en-US" dirty="0"/>
          </a:p>
        </p:txBody>
      </p:sp>
      <p:sp>
        <p:nvSpPr>
          <p:cNvPr id="6" name="灯片编号占位符 5"/>
          <p:cNvSpPr>
            <a:spLocks noGrp="1"/>
          </p:cNvSpPr>
          <p:nvPr>
            <p:ph type="sldNum" sz="quarter" idx="12"/>
          </p:nvPr>
        </p:nvSpPr>
        <p:spPr/>
        <p:txBody>
          <a:bodyPr/>
          <a:lstStyle/>
          <a:p>
            <a:pPr>
              <a:defRPr/>
            </a:pPr>
            <a:fld id="{19DFB378-7606-41DD-BDB8-11DE839DDBEA}" type="slidenum">
              <a:rPr lang="en-US" altLang="zh-CN" smtClean="0"/>
              <a:pPr>
                <a:defRPr/>
              </a:pPr>
              <a:t>20</a:t>
            </a:fld>
            <a:endParaRPr lang="en-US" altLang="zh-CN" dirty="0"/>
          </a:p>
        </p:txBody>
      </p:sp>
    </p:spTree>
    <p:extLst>
      <p:ext uri="{BB962C8B-B14F-4D97-AF65-F5344CB8AC3E}">
        <p14:creationId xmlns:p14="http://schemas.microsoft.com/office/powerpoint/2010/main" val="20536765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多资产期权</a:t>
            </a:r>
            <a:br>
              <a:rPr lang="zh-CN" altLang="en-US" dirty="0"/>
            </a:br>
            <a:endParaRPr lang="zh-CN" altLang="en-US" dirty="0"/>
          </a:p>
        </p:txBody>
      </p:sp>
      <p:sp>
        <p:nvSpPr>
          <p:cNvPr id="3" name="内容占位符 2"/>
          <p:cNvSpPr>
            <a:spLocks noGrp="1"/>
          </p:cNvSpPr>
          <p:nvPr>
            <p:ph idx="1"/>
          </p:nvPr>
        </p:nvSpPr>
        <p:spPr/>
        <p:txBody>
          <a:bodyPr/>
          <a:lstStyle/>
          <a:p>
            <a:r>
              <a:rPr lang="zh-CN" altLang="en-US" dirty="0"/>
              <a:t>多资产期权（</a:t>
            </a:r>
            <a:r>
              <a:rPr lang="en-US" altLang="zh-CN" dirty="0"/>
              <a:t>Multi-asset Options</a:t>
            </a:r>
            <a:r>
              <a:rPr lang="zh-CN" altLang="en-US" dirty="0"/>
              <a:t>）中往往包含两个或两个以上标的资产，这就带来了多维的概念，比如两种标的资产的情况下是三维的，包括两种资产价格和时间因素。在三维或多维概念下，我们必须考虑标的资产之间的相关关系，相应地产生了伊藤引理和</a:t>
            </a:r>
            <a:r>
              <a:rPr lang="en-US" altLang="zh-CN" dirty="0"/>
              <a:t>B-S-M</a:t>
            </a:r>
            <a:r>
              <a:rPr lang="zh-CN" altLang="en-US" dirty="0"/>
              <a:t>模型在多维世界中的拓展</a:t>
            </a:r>
            <a:r>
              <a:rPr lang="zh-CN" altLang="en-US" dirty="0" smtClean="0"/>
              <a:t>。</a:t>
            </a:r>
            <a:endParaRPr lang="zh-CN" altLang="en-US" dirty="0"/>
          </a:p>
        </p:txBody>
      </p:sp>
      <p:sp>
        <p:nvSpPr>
          <p:cNvPr id="4" name="日期占位符 3"/>
          <p:cNvSpPr>
            <a:spLocks noGrp="1"/>
          </p:cNvSpPr>
          <p:nvPr>
            <p:ph type="dt" sz="half" idx="10"/>
          </p:nvPr>
        </p:nvSpPr>
        <p:spPr/>
        <p:txBody>
          <a:bodyPr/>
          <a:lstStyle/>
          <a:p>
            <a:pPr>
              <a:defRPr/>
            </a:pPr>
            <a:fld id="{1968210C-0B05-4A26-8581-4E29457F7746}" type="datetime10">
              <a:rPr lang="zh-CN" altLang="en-US" smtClean="0"/>
              <a:pPr>
                <a:defRPr/>
              </a:pPr>
              <a:t>19:32</a:t>
            </a:fld>
            <a:endParaRPr lang="en-US" altLang="zh-CN"/>
          </a:p>
        </p:txBody>
      </p:sp>
      <p:sp>
        <p:nvSpPr>
          <p:cNvPr id="5" name="页脚占位符 4"/>
          <p:cNvSpPr>
            <a:spLocks noGrp="1"/>
          </p:cNvSpPr>
          <p:nvPr>
            <p:ph type="ftr" sz="quarter" idx="11"/>
          </p:nvPr>
        </p:nvSpPr>
        <p:spPr/>
        <p:txBody>
          <a:bodyPr/>
          <a:lstStyle/>
          <a:p>
            <a:pPr>
              <a:defRPr/>
            </a:pPr>
            <a:r>
              <a:rPr lang="en-US" altLang="zh-CN" smtClean="0"/>
              <a:t>Copyright ©2012  Zheng, Zhenlong &amp; Chen, Rong, XMU</a:t>
            </a:r>
            <a:endParaRPr lang="zh-CN" altLang="en-US" dirty="0"/>
          </a:p>
        </p:txBody>
      </p:sp>
      <p:sp>
        <p:nvSpPr>
          <p:cNvPr id="6" name="灯片编号占位符 5"/>
          <p:cNvSpPr>
            <a:spLocks noGrp="1"/>
          </p:cNvSpPr>
          <p:nvPr>
            <p:ph type="sldNum" sz="quarter" idx="12"/>
          </p:nvPr>
        </p:nvSpPr>
        <p:spPr/>
        <p:txBody>
          <a:bodyPr/>
          <a:lstStyle/>
          <a:p>
            <a:pPr>
              <a:defRPr/>
            </a:pPr>
            <a:fld id="{19DFB378-7606-41DD-BDB8-11DE839DDBEA}" type="slidenum">
              <a:rPr lang="en-US" altLang="zh-CN" smtClean="0"/>
              <a:pPr>
                <a:defRPr/>
              </a:pPr>
              <a:t>21</a:t>
            </a:fld>
            <a:endParaRPr lang="en-US" altLang="zh-CN" dirty="0"/>
          </a:p>
        </p:txBody>
      </p:sp>
    </p:spTree>
    <p:extLst>
      <p:ext uri="{BB962C8B-B14F-4D97-AF65-F5344CB8AC3E}">
        <p14:creationId xmlns:p14="http://schemas.microsoft.com/office/powerpoint/2010/main" val="41077013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多资产期权</a:t>
            </a:r>
            <a:endParaRPr lang="zh-CN" altLang="en-US" dirty="0"/>
          </a:p>
        </p:txBody>
      </p:sp>
      <p:sp>
        <p:nvSpPr>
          <p:cNvPr id="3" name="内容占位符 2"/>
          <p:cNvSpPr>
            <a:spLocks noGrp="1"/>
          </p:cNvSpPr>
          <p:nvPr>
            <p:ph idx="1"/>
          </p:nvPr>
        </p:nvSpPr>
        <p:spPr/>
        <p:txBody>
          <a:bodyPr/>
          <a:lstStyle/>
          <a:p>
            <a:r>
              <a:rPr lang="zh-CN" altLang="en-US" dirty="0"/>
              <a:t>彩虹期权（</a:t>
            </a:r>
            <a:r>
              <a:rPr lang="en-US" altLang="zh-CN" dirty="0"/>
              <a:t>Rainbow Options</a:t>
            </a:r>
            <a:r>
              <a:rPr lang="zh-CN" altLang="en-US" dirty="0"/>
              <a:t>）是指标的资产有两种以上的期权，比如篮子期权（</a:t>
            </a:r>
            <a:r>
              <a:rPr lang="en-US" altLang="zh-CN" dirty="0"/>
              <a:t>Basket Options</a:t>
            </a:r>
            <a:r>
              <a:rPr lang="zh-CN" altLang="en-US" dirty="0"/>
              <a:t>）。篮子期权的回报取决于一篮子资产的价值。这些资产包括单个股票、股票指数或是外汇等。这种期权在现代的结构化产品中非常多见。 </a:t>
            </a:r>
          </a:p>
        </p:txBody>
      </p:sp>
      <p:sp>
        <p:nvSpPr>
          <p:cNvPr id="4" name="日期占位符 3"/>
          <p:cNvSpPr>
            <a:spLocks noGrp="1"/>
          </p:cNvSpPr>
          <p:nvPr>
            <p:ph type="dt" sz="half" idx="10"/>
          </p:nvPr>
        </p:nvSpPr>
        <p:spPr/>
        <p:txBody>
          <a:bodyPr/>
          <a:lstStyle/>
          <a:p>
            <a:pPr>
              <a:defRPr/>
            </a:pPr>
            <a:fld id="{1968210C-0B05-4A26-8581-4E29457F7746}" type="datetime10">
              <a:rPr lang="zh-CN" altLang="en-US" smtClean="0"/>
              <a:pPr>
                <a:defRPr/>
              </a:pPr>
              <a:t>19:33</a:t>
            </a:fld>
            <a:endParaRPr lang="en-US" altLang="zh-CN"/>
          </a:p>
        </p:txBody>
      </p:sp>
      <p:sp>
        <p:nvSpPr>
          <p:cNvPr id="5" name="页脚占位符 4"/>
          <p:cNvSpPr>
            <a:spLocks noGrp="1"/>
          </p:cNvSpPr>
          <p:nvPr>
            <p:ph type="ftr" sz="quarter" idx="11"/>
          </p:nvPr>
        </p:nvSpPr>
        <p:spPr/>
        <p:txBody>
          <a:bodyPr/>
          <a:lstStyle/>
          <a:p>
            <a:pPr>
              <a:defRPr/>
            </a:pPr>
            <a:r>
              <a:rPr lang="en-US" altLang="zh-CN" smtClean="0"/>
              <a:t>Copyright ©2012  Zheng, Zhenlong &amp; Chen, Rong, XMU</a:t>
            </a:r>
            <a:endParaRPr lang="zh-CN" altLang="en-US" dirty="0"/>
          </a:p>
        </p:txBody>
      </p:sp>
      <p:sp>
        <p:nvSpPr>
          <p:cNvPr id="6" name="灯片编号占位符 5"/>
          <p:cNvSpPr>
            <a:spLocks noGrp="1"/>
          </p:cNvSpPr>
          <p:nvPr>
            <p:ph type="sldNum" sz="quarter" idx="12"/>
          </p:nvPr>
        </p:nvSpPr>
        <p:spPr/>
        <p:txBody>
          <a:bodyPr/>
          <a:lstStyle/>
          <a:p>
            <a:pPr>
              <a:defRPr/>
            </a:pPr>
            <a:fld id="{19DFB378-7606-41DD-BDB8-11DE839DDBEA}" type="slidenum">
              <a:rPr lang="en-US" altLang="zh-CN" smtClean="0"/>
              <a:pPr>
                <a:defRPr/>
              </a:pPr>
              <a:t>22</a:t>
            </a:fld>
            <a:endParaRPr lang="en-US" altLang="zh-CN" dirty="0"/>
          </a:p>
        </p:txBody>
      </p:sp>
    </p:spTree>
    <p:extLst>
      <p:ext uri="{BB962C8B-B14F-4D97-AF65-F5344CB8AC3E}">
        <p14:creationId xmlns:p14="http://schemas.microsoft.com/office/powerpoint/2010/main" val="23558724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多资产期权</a:t>
            </a:r>
            <a:endParaRPr lang="zh-CN" altLang="en-US" dirty="0"/>
          </a:p>
        </p:txBody>
      </p:sp>
      <p:sp>
        <p:nvSpPr>
          <p:cNvPr id="3" name="内容占位符 2"/>
          <p:cNvSpPr>
            <a:spLocks noGrp="1"/>
          </p:cNvSpPr>
          <p:nvPr>
            <p:ph idx="1"/>
          </p:nvPr>
        </p:nvSpPr>
        <p:spPr/>
        <p:txBody>
          <a:bodyPr/>
          <a:lstStyle/>
          <a:p>
            <a:r>
              <a:rPr lang="zh-CN" altLang="en-US" dirty="0"/>
              <a:t>资产交换期权（</a:t>
            </a:r>
            <a:r>
              <a:rPr lang="en-US" altLang="zh-CN" dirty="0"/>
              <a:t>Exchange Options</a:t>
            </a:r>
            <a:r>
              <a:rPr lang="zh-CN" altLang="en-US" dirty="0"/>
              <a:t>）是另一种常见的多资产期权，它可以有多种形式：比如对于一个美国投资者而言，用澳元购买日元的期权就是用一种外币资产交换另一种外币资产的期权，股权收购要约（</a:t>
            </a:r>
            <a:r>
              <a:rPr lang="en-US" altLang="zh-CN" dirty="0"/>
              <a:t>Stock Tender Offer</a:t>
            </a:r>
            <a:r>
              <a:rPr lang="zh-CN" altLang="en-US" dirty="0"/>
              <a:t>）则可以看成是用一个公司的股份换取另一个公司股份的期权。</a:t>
            </a:r>
          </a:p>
          <a:p>
            <a:endParaRPr lang="zh-CN" altLang="en-US" dirty="0"/>
          </a:p>
        </p:txBody>
      </p:sp>
      <p:sp>
        <p:nvSpPr>
          <p:cNvPr id="4" name="日期占位符 3"/>
          <p:cNvSpPr>
            <a:spLocks noGrp="1"/>
          </p:cNvSpPr>
          <p:nvPr>
            <p:ph type="dt" sz="half" idx="10"/>
          </p:nvPr>
        </p:nvSpPr>
        <p:spPr/>
        <p:txBody>
          <a:bodyPr/>
          <a:lstStyle/>
          <a:p>
            <a:pPr>
              <a:defRPr/>
            </a:pPr>
            <a:fld id="{1968210C-0B05-4A26-8581-4E29457F7746}" type="datetime10">
              <a:rPr lang="zh-CN" altLang="en-US" smtClean="0"/>
              <a:pPr>
                <a:defRPr/>
              </a:pPr>
              <a:t>19:33</a:t>
            </a:fld>
            <a:endParaRPr lang="en-US" altLang="zh-CN"/>
          </a:p>
        </p:txBody>
      </p:sp>
      <p:sp>
        <p:nvSpPr>
          <p:cNvPr id="5" name="页脚占位符 4"/>
          <p:cNvSpPr>
            <a:spLocks noGrp="1"/>
          </p:cNvSpPr>
          <p:nvPr>
            <p:ph type="ftr" sz="quarter" idx="11"/>
          </p:nvPr>
        </p:nvSpPr>
        <p:spPr/>
        <p:txBody>
          <a:bodyPr/>
          <a:lstStyle/>
          <a:p>
            <a:pPr>
              <a:defRPr/>
            </a:pPr>
            <a:r>
              <a:rPr lang="en-US" altLang="zh-CN" smtClean="0"/>
              <a:t>Copyright ©2012  Zheng, Zhenlong &amp; Chen, Rong, XMU</a:t>
            </a:r>
            <a:endParaRPr lang="zh-CN" altLang="en-US" dirty="0"/>
          </a:p>
        </p:txBody>
      </p:sp>
      <p:sp>
        <p:nvSpPr>
          <p:cNvPr id="6" name="灯片编号占位符 5"/>
          <p:cNvSpPr>
            <a:spLocks noGrp="1"/>
          </p:cNvSpPr>
          <p:nvPr>
            <p:ph type="sldNum" sz="quarter" idx="12"/>
          </p:nvPr>
        </p:nvSpPr>
        <p:spPr/>
        <p:txBody>
          <a:bodyPr/>
          <a:lstStyle/>
          <a:p>
            <a:pPr>
              <a:defRPr/>
            </a:pPr>
            <a:fld id="{19DFB378-7606-41DD-BDB8-11DE839DDBEA}" type="slidenum">
              <a:rPr lang="en-US" altLang="zh-CN" smtClean="0"/>
              <a:pPr>
                <a:defRPr/>
              </a:pPr>
              <a:t>23</a:t>
            </a:fld>
            <a:endParaRPr lang="en-US" altLang="zh-CN" dirty="0"/>
          </a:p>
        </p:txBody>
      </p:sp>
    </p:spTree>
    <p:extLst>
      <p:ext uri="{BB962C8B-B14F-4D97-AF65-F5344CB8AC3E}">
        <p14:creationId xmlns:p14="http://schemas.microsoft.com/office/powerpoint/2010/main" val="35865154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其他奇异期权</a:t>
            </a:r>
            <a:endParaRPr lang="zh-CN" altLang="en-US" dirty="0"/>
          </a:p>
        </p:txBody>
      </p:sp>
      <p:sp>
        <p:nvSpPr>
          <p:cNvPr id="3" name="内容占位符 2"/>
          <p:cNvSpPr>
            <a:spLocks noGrp="1"/>
          </p:cNvSpPr>
          <p:nvPr>
            <p:ph idx="1"/>
          </p:nvPr>
        </p:nvSpPr>
        <p:spPr>
          <a:xfrm>
            <a:off x="467544" y="1196752"/>
            <a:ext cx="8229600" cy="4530725"/>
          </a:xfrm>
        </p:spPr>
        <p:txBody>
          <a:bodyPr/>
          <a:lstStyle/>
          <a:p>
            <a:r>
              <a:rPr lang="zh-CN" altLang="en-US" dirty="0"/>
              <a:t>俄式期权，是一种永远不会到期的美式回溯期权，期权持有者可以选择任意时刻执行，执行时收到资产价格的历史最大值（这时回溯时段是整个历史）。</a:t>
            </a:r>
          </a:p>
          <a:p>
            <a:r>
              <a:rPr lang="zh-CN" altLang="en-US" dirty="0" smtClean="0"/>
              <a:t>梯子</a:t>
            </a:r>
            <a:r>
              <a:rPr lang="zh-CN" altLang="en-US" dirty="0"/>
              <a:t>期权，一种离散取样的回溯期权，但离散取样的是资产价格而非时间，假设设定的价格梯子是</a:t>
            </a:r>
            <a:r>
              <a:rPr lang="en-US" altLang="zh-CN" dirty="0"/>
              <a:t>5</a:t>
            </a:r>
            <a:r>
              <a:rPr lang="zh-CN" altLang="en-US" dirty="0"/>
              <a:t>美元，</a:t>
            </a:r>
            <a:r>
              <a:rPr lang="en-US" altLang="zh-CN" dirty="0"/>
              <a:t>10</a:t>
            </a:r>
            <a:r>
              <a:rPr lang="zh-CN" altLang="en-US" dirty="0"/>
              <a:t>美元，</a:t>
            </a:r>
            <a:r>
              <a:rPr lang="en-US" altLang="zh-CN" dirty="0"/>
              <a:t>……</a:t>
            </a:r>
            <a:r>
              <a:rPr lang="zh-CN" altLang="en-US" dirty="0"/>
              <a:t>，</a:t>
            </a:r>
            <a:r>
              <a:rPr lang="en-US" altLang="zh-CN" dirty="0"/>
              <a:t>55</a:t>
            </a:r>
            <a:r>
              <a:rPr lang="zh-CN" altLang="en-US" dirty="0"/>
              <a:t>美元，</a:t>
            </a:r>
            <a:r>
              <a:rPr lang="en-US" altLang="zh-CN" dirty="0"/>
              <a:t>60</a:t>
            </a:r>
            <a:r>
              <a:rPr lang="zh-CN" altLang="en-US" dirty="0"/>
              <a:t>美元，</a:t>
            </a:r>
            <a:r>
              <a:rPr lang="en-US" altLang="zh-CN" dirty="0"/>
              <a:t>…</a:t>
            </a:r>
            <a:r>
              <a:rPr lang="zh-CN" altLang="en-US" dirty="0"/>
              <a:t>，如果回溯期内资产价格的最大值是</a:t>
            </a:r>
            <a:r>
              <a:rPr lang="en-US" altLang="zh-CN" dirty="0"/>
              <a:t>58</a:t>
            </a:r>
            <a:r>
              <a:rPr lang="zh-CN" altLang="en-US" dirty="0"/>
              <a:t>，则使用</a:t>
            </a:r>
            <a:r>
              <a:rPr lang="en-US" altLang="zh-CN" dirty="0"/>
              <a:t>55</a:t>
            </a:r>
            <a:r>
              <a:rPr lang="zh-CN" altLang="en-US" dirty="0"/>
              <a:t>美元作为计算回报的最大值</a:t>
            </a:r>
            <a:r>
              <a:rPr lang="zh-CN" altLang="en-US" dirty="0" smtClean="0"/>
              <a:t>。</a:t>
            </a:r>
            <a:endParaRPr lang="zh-CN" altLang="en-US" dirty="0"/>
          </a:p>
        </p:txBody>
      </p:sp>
      <p:sp>
        <p:nvSpPr>
          <p:cNvPr id="4" name="日期占位符 3"/>
          <p:cNvSpPr>
            <a:spLocks noGrp="1"/>
          </p:cNvSpPr>
          <p:nvPr>
            <p:ph type="dt" sz="half" idx="10"/>
          </p:nvPr>
        </p:nvSpPr>
        <p:spPr/>
        <p:txBody>
          <a:bodyPr/>
          <a:lstStyle/>
          <a:p>
            <a:pPr>
              <a:defRPr/>
            </a:pPr>
            <a:fld id="{1968210C-0B05-4A26-8581-4E29457F7746}" type="datetime10">
              <a:rPr lang="zh-CN" altLang="en-US" smtClean="0"/>
              <a:pPr>
                <a:defRPr/>
              </a:pPr>
              <a:t>19:34</a:t>
            </a:fld>
            <a:endParaRPr lang="en-US" altLang="zh-CN"/>
          </a:p>
        </p:txBody>
      </p:sp>
      <p:sp>
        <p:nvSpPr>
          <p:cNvPr id="5" name="页脚占位符 4"/>
          <p:cNvSpPr>
            <a:spLocks noGrp="1"/>
          </p:cNvSpPr>
          <p:nvPr>
            <p:ph type="ftr" sz="quarter" idx="11"/>
          </p:nvPr>
        </p:nvSpPr>
        <p:spPr/>
        <p:txBody>
          <a:bodyPr/>
          <a:lstStyle/>
          <a:p>
            <a:pPr>
              <a:defRPr/>
            </a:pPr>
            <a:r>
              <a:rPr lang="en-US" altLang="zh-CN" smtClean="0"/>
              <a:t>Copyright ©2012  Zheng, Zhenlong &amp; Chen, Rong, XMU</a:t>
            </a:r>
            <a:endParaRPr lang="zh-CN" altLang="en-US" dirty="0"/>
          </a:p>
        </p:txBody>
      </p:sp>
      <p:sp>
        <p:nvSpPr>
          <p:cNvPr id="6" name="灯片编号占位符 5"/>
          <p:cNvSpPr>
            <a:spLocks noGrp="1"/>
          </p:cNvSpPr>
          <p:nvPr>
            <p:ph type="sldNum" sz="quarter" idx="12"/>
          </p:nvPr>
        </p:nvSpPr>
        <p:spPr/>
        <p:txBody>
          <a:bodyPr/>
          <a:lstStyle/>
          <a:p>
            <a:pPr>
              <a:defRPr/>
            </a:pPr>
            <a:fld id="{19DFB378-7606-41DD-BDB8-11DE839DDBEA}" type="slidenum">
              <a:rPr lang="en-US" altLang="zh-CN" smtClean="0"/>
              <a:pPr>
                <a:defRPr/>
              </a:pPr>
              <a:t>24</a:t>
            </a:fld>
            <a:endParaRPr lang="en-US" altLang="zh-CN" dirty="0"/>
          </a:p>
        </p:txBody>
      </p:sp>
    </p:spTree>
    <p:extLst>
      <p:ext uri="{BB962C8B-B14F-4D97-AF65-F5344CB8AC3E}">
        <p14:creationId xmlns:p14="http://schemas.microsoft.com/office/powerpoint/2010/main" val="19746551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其他奇异期权</a:t>
            </a:r>
            <a:endParaRPr lang="zh-CN" altLang="en-US" dirty="0"/>
          </a:p>
        </p:txBody>
      </p:sp>
      <p:sp>
        <p:nvSpPr>
          <p:cNvPr id="3" name="内容占位符 2"/>
          <p:cNvSpPr>
            <a:spLocks noGrp="1"/>
          </p:cNvSpPr>
          <p:nvPr>
            <p:ph idx="1"/>
          </p:nvPr>
        </p:nvSpPr>
        <p:spPr/>
        <p:txBody>
          <a:bodyPr/>
          <a:lstStyle/>
          <a:p>
            <a:r>
              <a:rPr lang="zh-CN" altLang="en-US" dirty="0" smtClean="0"/>
              <a:t>回溯</a:t>
            </a:r>
            <a:r>
              <a:rPr lang="zh-CN" altLang="en-US" dirty="0"/>
              <a:t>－亚式期权，这种期权的价值受到多个路径依赖变量的影响，是回溯期权和亚式期权的结合。</a:t>
            </a:r>
          </a:p>
          <a:p>
            <a:r>
              <a:rPr lang="zh-CN" altLang="en-US" dirty="0" smtClean="0"/>
              <a:t>巴黎</a:t>
            </a:r>
            <a:r>
              <a:rPr lang="zh-CN" altLang="en-US" dirty="0"/>
              <a:t>期权，是一种障碍期权，但是其障碍特征只有在标的资产价格在障碍值之外保持了预先要求的时间长度之后，才会被触发。</a:t>
            </a:r>
          </a:p>
          <a:p>
            <a:endParaRPr lang="zh-CN" altLang="en-US" dirty="0"/>
          </a:p>
        </p:txBody>
      </p:sp>
      <p:sp>
        <p:nvSpPr>
          <p:cNvPr id="4" name="日期占位符 3"/>
          <p:cNvSpPr>
            <a:spLocks noGrp="1"/>
          </p:cNvSpPr>
          <p:nvPr>
            <p:ph type="dt" sz="half" idx="10"/>
          </p:nvPr>
        </p:nvSpPr>
        <p:spPr/>
        <p:txBody>
          <a:bodyPr/>
          <a:lstStyle/>
          <a:p>
            <a:pPr>
              <a:defRPr/>
            </a:pPr>
            <a:fld id="{1968210C-0B05-4A26-8581-4E29457F7746}" type="datetime10">
              <a:rPr lang="zh-CN" altLang="en-US" smtClean="0"/>
              <a:pPr>
                <a:defRPr/>
              </a:pPr>
              <a:t>19:34</a:t>
            </a:fld>
            <a:endParaRPr lang="en-US" altLang="zh-CN"/>
          </a:p>
        </p:txBody>
      </p:sp>
      <p:sp>
        <p:nvSpPr>
          <p:cNvPr id="5" name="页脚占位符 4"/>
          <p:cNvSpPr>
            <a:spLocks noGrp="1"/>
          </p:cNvSpPr>
          <p:nvPr>
            <p:ph type="ftr" sz="quarter" idx="11"/>
          </p:nvPr>
        </p:nvSpPr>
        <p:spPr/>
        <p:txBody>
          <a:bodyPr/>
          <a:lstStyle/>
          <a:p>
            <a:pPr>
              <a:defRPr/>
            </a:pPr>
            <a:r>
              <a:rPr lang="en-US" altLang="zh-CN" smtClean="0"/>
              <a:t>Copyright ©2012  Zheng, Zhenlong &amp; Chen, Rong, XMU</a:t>
            </a:r>
            <a:endParaRPr lang="zh-CN" altLang="en-US" dirty="0"/>
          </a:p>
        </p:txBody>
      </p:sp>
      <p:sp>
        <p:nvSpPr>
          <p:cNvPr id="6" name="灯片编号占位符 5"/>
          <p:cNvSpPr>
            <a:spLocks noGrp="1"/>
          </p:cNvSpPr>
          <p:nvPr>
            <p:ph type="sldNum" sz="quarter" idx="12"/>
          </p:nvPr>
        </p:nvSpPr>
        <p:spPr/>
        <p:txBody>
          <a:bodyPr/>
          <a:lstStyle/>
          <a:p>
            <a:pPr>
              <a:defRPr/>
            </a:pPr>
            <a:fld id="{19DFB378-7606-41DD-BDB8-11DE839DDBEA}" type="slidenum">
              <a:rPr lang="en-US" altLang="zh-CN" smtClean="0"/>
              <a:pPr>
                <a:defRPr/>
              </a:pPr>
              <a:t>25</a:t>
            </a:fld>
            <a:endParaRPr lang="en-US" altLang="zh-CN" dirty="0"/>
          </a:p>
        </p:txBody>
      </p:sp>
    </p:spTree>
    <p:extLst>
      <p:ext uri="{BB962C8B-B14F-4D97-AF65-F5344CB8AC3E}">
        <p14:creationId xmlns:p14="http://schemas.microsoft.com/office/powerpoint/2010/main" val="18088323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奇异期权的主要性质</a:t>
            </a:r>
            <a:br>
              <a:rPr lang="zh-CN" altLang="en-US" dirty="0"/>
            </a:br>
            <a:endParaRPr lang="zh-CN" altLang="en-US" dirty="0"/>
          </a:p>
        </p:txBody>
      </p:sp>
      <p:sp>
        <p:nvSpPr>
          <p:cNvPr id="3" name="内容占位符 2"/>
          <p:cNvSpPr>
            <a:spLocks noGrp="1"/>
          </p:cNvSpPr>
          <p:nvPr>
            <p:ph idx="1"/>
          </p:nvPr>
        </p:nvSpPr>
        <p:spPr/>
        <p:txBody>
          <a:bodyPr/>
          <a:lstStyle/>
          <a:p>
            <a:r>
              <a:rPr lang="zh-CN" altLang="en-US" dirty="0" smtClean="0"/>
              <a:t>分</a:t>
            </a:r>
            <a:r>
              <a:rPr lang="zh-CN" altLang="en-US" dirty="0"/>
              <a:t>拆与组合</a:t>
            </a:r>
          </a:p>
          <a:p>
            <a:r>
              <a:rPr lang="zh-CN" altLang="en-US" dirty="0" smtClean="0"/>
              <a:t>弱</a:t>
            </a:r>
            <a:r>
              <a:rPr lang="zh-CN" altLang="en-US" dirty="0"/>
              <a:t>式路径依赖</a:t>
            </a:r>
          </a:p>
          <a:p>
            <a:r>
              <a:rPr lang="zh-CN" altLang="en-US" dirty="0" smtClean="0"/>
              <a:t>强式</a:t>
            </a:r>
            <a:r>
              <a:rPr lang="zh-CN" altLang="en-US" dirty="0"/>
              <a:t>路径依赖</a:t>
            </a:r>
          </a:p>
          <a:p>
            <a:r>
              <a:rPr lang="zh-CN" altLang="en-US" dirty="0" smtClean="0"/>
              <a:t>时间</a:t>
            </a:r>
            <a:r>
              <a:rPr lang="zh-CN" altLang="en-US" dirty="0"/>
              <a:t>依赖</a:t>
            </a:r>
          </a:p>
          <a:p>
            <a:r>
              <a:rPr lang="zh-CN" altLang="en-US" dirty="0" smtClean="0"/>
              <a:t>维数</a:t>
            </a:r>
            <a:endParaRPr lang="zh-CN" altLang="en-US" dirty="0"/>
          </a:p>
          <a:p>
            <a:r>
              <a:rPr lang="zh-CN" altLang="en-US" dirty="0" smtClean="0"/>
              <a:t>期权</a:t>
            </a:r>
            <a:r>
              <a:rPr lang="zh-CN" altLang="en-US" dirty="0"/>
              <a:t>的阶数</a:t>
            </a:r>
          </a:p>
          <a:p>
            <a:endParaRPr lang="zh-CN" altLang="en-US" dirty="0"/>
          </a:p>
        </p:txBody>
      </p:sp>
      <p:sp>
        <p:nvSpPr>
          <p:cNvPr id="4" name="日期占位符 3"/>
          <p:cNvSpPr>
            <a:spLocks noGrp="1"/>
          </p:cNvSpPr>
          <p:nvPr>
            <p:ph type="dt" sz="half" idx="10"/>
          </p:nvPr>
        </p:nvSpPr>
        <p:spPr/>
        <p:txBody>
          <a:bodyPr/>
          <a:lstStyle/>
          <a:p>
            <a:pPr>
              <a:defRPr/>
            </a:pPr>
            <a:fld id="{1968210C-0B05-4A26-8581-4E29457F7746}" type="datetime10">
              <a:rPr lang="zh-CN" altLang="en-US" smtClean="0"/>
              <a:pPr>
                <a:defRPr/>
              </a:pPr>
              <a:t>19:35</a:t>
            </a:fld>
            <a:endParaRPr lang="en-US" altLang="zh-CN"/>
          </a:p>
        </p:txBody>
      </p:sp>
      <p:sp>
        <p:nvSpPr>
          <p:cNvPr id="5" name="页脚占位符 4"/>
          <p:cNvSpPr>
            <a:spLocks noGrp="1"/>
          </p:cNvSpPr>
          <p:nvPr>
            <p:ph type="ftr" sz="quarter" idx="11"/>
          </p:nvPr>
        </p:nvSpPr>
        <p:spPr/>
        <p:txBody>
          <a:bodyPr/>
          <a:lstStyle/>
          <a:p>
            <a:pPr>
              <a:defRPr/>
            </a:pPr>
            <a:r>
              <a:rPr lang="en-US" altLang="zh-CN" smtClean="0"/>
              <a:t>Copyright ©2012  Zheng, Zhenlong &amp; Chen, Rong, XMU</a:t>
            </a:r>
            <a:endParaRPr lang="zh-CN" altLang="en-US" dirty="0"/>
          </a:p>
        </p:txBody>
      </p:sp>
      <p:sp>
        <p:nvSpPr>
          <p:cNvPr id="6" name="灯片编号占位符 5"/>
          <p:cNvSpPr>
            <a:spLocks noGrp="1"/>
          </p:cNvSpPr>
          <p:nvPr>
            <p:ph type="sldNum" sz="quarter" idx="12"/>
          </p:nvPr>
        </p:nvSpPr>
        <p:spPr/>
        <p:txBody>
          <a:bodyPr/>
          <a:lstStyle/>
          <a:p>
            <a:pPr>
              <a:defRPr/>
            </a:pPr>
            <a:fld id="{19DFB378-7606-41DD-BDB8-11DE839DDBEA}" type="slidenum">
              <a:rPr lang="en-US" altLang="zh-CN" smtClean="0"/>
              <a:pPr>
                <a:defRPr/>
              </a:pPr>
              <a:t>26</a:t>
            </a:fld>
            <a:endParaRPr lang="en-US" altLang="zh-CN" dirty="0"/>
          </a:p>
        </p:txBody>
      </p:sp>
    </p:spTree>
    <p:extLst>
      <p:ext uri="{BB962C8B-B14F-4D97-AF65-F5344CB8AC3E}">
        <p14:creationId xmlns:p14="http://schemas.microsoft.com/office/powerpoint/2010/main" val="9632615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a:xfrm>
            <a:off x="1624013" y="333375"/>
            <a:ext cx="5689600" cy="1081088"/>
          </a:xfrm>
        </p:spPr>
        <p:txBody>
          <a:bodyPr/>
          <a:lstStyle/>
          <a:p>
            <a:pPr marL="53975" eaLnBrk="1" hangingPunct="1"/>
            <a:r>
              <a:rPr lang="en-US" altLang="zh-CN" smtClean="0">
                <a:solidFill>
                  <a:srgbClr val="0044AC"/>
                </a:solidFill>
              </a:rPr>
              <a:t>       </a:t>
            </a:r>
            <a:r>
              <a:rPr lang="zh-CN" altLang="en-US" smtClean="0">
                <a:solidFill>
                  <a:srgbClr val="0044AC"/>
                </a:solidFill>
              </a:rPr>
              <a:t>请提问</a:t>
            </a:r>
          </a:p>
        </p:txBody>
      </p:sp>
      <p:sp>
        <p:nvSpPr>
          <p:cNvPr id="283651" name="Rectangle 3"/>
          <p:cNvSpPr>
            <a:spLocks noGrp="1" noChangeArrowheads="1"/>
          </p:cNvSpPr>
          <p:nvPr>
            <p:ph type="body" sz="half" idx="1"/>
          </p:nvPr>
        </p:nvSpPr>
        <p:spPr>
          <a:xfrm>
            <a:off x="457200" y="1600200"/>
            <a:ext cx="4011613" cy="4530725"/>
          </a:xfrm>
        </p:spPr>
        <p:txBody>
          <a:bodyPr/>
          <a:lstStyle/>
          <a:p>
            <a:pPr eaLnBrk="1" hangingPunct="1"/>
            <a:r>
              <a:rPr lang="en-US" altLang="zh-CN" sz="2800" smtClean="0"/>
              <a:t>Any Questions</a:t>
            </a:r>
            <a:r>
              <a:rPr lang="zh-CN" altLang="en-US" sz="2800" smtClean="0"/>
              <a:t>？</a:t>
            </a:r>
            <a:endParaRPr lang="en-US" altLang="zh-CN" sz="2800" smtClean="0"/>
          </a:p>
          <a:p>
            <a:pPr eaLnBrk="1" hangingPunct="1"/>
            <a:endParaRPr lang="en-US" altLang="zh-CN" sz="2800" smtClean="0"/>
          </a:p>
        </p:txBody>
      </p:sp>
      <p:pic>
        <p:nvPicPr>
          <p:cNvPr id="454660" name="Picture 4" descr="3-3"/>
          <p:cNvPicPr>
            <a:picLocks noGrp="1" noChangeAspect="1" noChangeArrowheads="1"/>
          </p:cNvPicPr>
          <p:nvPr>
            <p:ph sz="half" idx="2"/>
          </p:nvPr>
        </p:nvPicPr>
        <p:blipFill>
          <a:blip r:embed="rId3" cstate="print"/>
          <a:srcRect/>
          <a:stretch>
            <a:fillRect/>
          </a:stretch>
        </p:blipFill>
        <p:spPr>
          <a:xfrm>
            <a:off x="3460750" y="2644775"/>
            <a:ext cx="2082800" cy="2751138"/>
          </a:xfrm>
          <a:noFill/>
        </p:spPr>
      </p:pic>
      <p:sp>
        <p:nvSpPr>
          <p:cNvPr id="2" name="日期占位符 1"/>
          <p:cNvSpPr>
            <a:spLocks noGrp="1"/>
          </p:cNvSpPr>
          <p:nvPr>
            <p:ph type="dt" sz="half" idx="10"/>
          </p:nvPr>
        </p:nvSpPr>
        <p:spPr/>
        <p:txBody>
          <a:bodyPr/>
          <a:lstStyle/>
          <a:p>
            <a:pPr>
              <a:defRPr/>
            </a:pPr>
            <a:fld id="{F528979E-A2AD-477E-8BA8-41A0B1FB412F}" type="datetime10">
              <a:rPr lang="zh-CN" altLang="en-US" smtClean="0"/>
              <a:pPr>
                <a:defRPr/>
              </a:pPr>
              <a:t>19:27</a:t>
            </a:fld>
            <a:endParaRPr lang="en-US" altLang="zh-CN"/>
          </a:p>
        </p:txBody>
      </p:sp>
      <p:sp>
        <p:nvSpPr>
          <p:cNvPr id="4" name="页脚占位符 3"/>
          <p:cNvSpPr>
            <a:spLocks noGrp="1"/>
          </p:cNvSpPr>
          <p:nvPr>
            <p:ph type="ftr" sz="quarter" idx="11"/>
          </p:nvPr>
        </p:nvSpPr>
        <p:spPr>
          <a:xfrm>
            <a:off x="2699792" y="6381327"/>
            <a:ext cx="3888432" cy="340147"/>
          </a:xfrm>
        </p:spPr>
        <p:txBody>
          <a:bodyPr/>
          <a:lstStyle/>
          <a:p>
            <a:pPr>
              <a:defRPr/>
            </a:pPr>
            <a:r>
              <a:rPr lang="en-US" altLang="zh-CN" smtClean="0"/>
              <a:t>Copyright ©2012  Zheng, Zhenlong &amp; Chen, Rong, XMU</a:t>
            </a:r>
            <a:endParaRPr lang="zh-CN" altLang="en-US" dirty="0"/>
          </a:p>
        </p:txBody>
      </p:sp>
      <p:sp>
        <p:nvSpPr>
          <p:cNvPr id="5" name="灯片编号占位符 4"/>
          <p:cNvSpPr>
            <a:spLocks noGrp="1"/>
          </p:cNvSpPr>
          <p:nvPr>
            <p:ph type="sldNum" sz="quarter" idx="12"/>
          </p:nvPr>
        </p:nvSpPr>
        <p:spPr/>
        <p:txBody>
          <a:bodyPr/>
          <a:lstStyle/>
          <a:p>
            <a:pPr>
              <a:defRPr/>
            </a:pPr>
            <a:fld id="{5CC2B108-31DF-4FE0-8872-C4A8491C00B8}" type="slidenum">
              <a:rPr lang="en-US" altLang="zh-CN" smtClean="0"/>
              <a:pPr>
                <a:defRPr/>
              </a:pPr>
              <a:t>27</a:t>
            </a:fld>
            <a:endParaRPr lang="en-US" altLang="zh-CN"/>
          </a:p>
        </p:txBody>
      </p:sp>
    </p:spTree>
    <p:extLst>
      <p:ext uri="{BB962C8B-B14F-4D97-AF65-F5344CB8AC3E}">
        <p14:creationId xmlns:p14="http://schemas.microsoft.com/office/powerpoint/2010/main" val="35311420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454660"/>
                                        </p:tgtEl>
                                        <p:attrNameLst>
                                          <p:attrName>style.visibility</p:attrName>
                                        </p:attrNameLst>
                                      </p:cBhvr>
                                      <p:to>
                                        <p:strVal val="visible"/>
                                      </p:to>
                                    </p:set>
                                    <p:animEffect transition="in" filter="wipe(down)">
                                      <p:cBhvr>
                                        <p:cTn id="7" dur="580">
                                          <p:stCondLst>
                                            <p:cond delay="0"/>
                                          </p:stCondLst>
                                        </p:cTn>
                                        <p:tgtEl>
                                          <p:spTgt spid="454660"/>
                                        </p:tgtEl>
                                      </p:cBhvr>
                                    </p:animEffect>
                                    <p:anim calcmode="lin" valueType="num">
                                      <p:cBhvr>
                                        <p:cTn id="8" dur="1822" tmFilter="0,0; 0.14,0.36; 0.43,0.73; 0.71,0.91; 1.0,1.0">
                                          <p:stCondLst>
                                            <p:cond delay="0"/>
                                          </p:stCondLst>
                                        </p:cTn>
                                        <p:tgtEl>
                                          <p:spTgt spid="45466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5466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5466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5466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54660"/>
                                        </p:tgtEl>
                                        <p:attrNameLst>
                                          <p:attrName>ppt_y</p:attrName>
                                        </p:attrNameLst>
                                      </p:cBhvr>
                                      <p:tavLst>
                                        <p:tav tm="0" fmla="#ppt_y-sin(pi*$)/81">
                                          <p:val>
                                            <p:fltVal val="0"/>
                                          </p:val>
                                        </p:tav>
                                        <p:tav tm="100000">
                                          <p:val>
                                            <p:fltVal val="1"/>
                                          </p:val>
                                        </p:tav>
                                      </p:tavLst>
                                    </p:anim>
                                    <p:animScale>
                                      <p:cBhvr>
                                        <p:cTn id="13" dur="26">
                                          <p:stCondLst>
                                            <p:cond delay="650"/>
                                          </p:stCondLst>
                                        </p:cTn>
                                        <p:tgtEl>
                                          <p:spTgt spid="454660"/>
                                        </p:tgtEl>
                                      </p:cBhvr>
                                      <p:to x="100000" y="60000"/>
                                    </p:animScale>
                                    <p:animScale>
                                      <p:cBhvr>
                                        <p:cTn id="14" dur="166" decel="50000">
                                          <p:stCondLst>
                                            <p:cond delay="676"/>
                                          </p:stCondLst>
                                        </p:cTn>
                                        <p:tgtEl>
                                          <p:spTgt spid="454660"/>
                                        </p:tgtEl>
                                      </p:cBhvr>
                                      <p:to x="100000" y="100000"/>
                                    </p:animScale>
                                    <p:animScale>
                                      <p:cBhvr>
                                        <p:cTn id="15" dur="26">
                                          <p:stCondLst>
                                            <p:cond delay="1312"/>
                                          </p:stCondLst>
                                        </p:cTn>
                                        <p:tgtEl>
                                          <p:spTgt spid="454660"/>
                                        </p:tgtEl>
                                      </p:cBhvr>
                                      <p:to x="100000" y="80000"/>
                                    </p:animScale>
                                    <p:animScale>
                                      <p:cBhvr>
                                        <p:cTn id="16" dur="166" decel="50000">
                                          <p:stCondLst>
                                            <p:cond delay="1338"/>
                                          </p:stCondLst>
                                        </p:cTn>
                                        <p:tgtEl>
                                          <p:spTgt spid="454660"/>
                                        </p:tgtEl>
                                      </p:cBhvr>
                                      <p:to x="100000" y="100000"/>
                                    </p:animScale>
                                    <p:animScale>
                                      <p:cBhvr>
                                        <p:cTn id="17" dur="26">
                                          <p:stCondLst>
                                            <p:cond delay="1642"/>
                                          </p:stCondLst>
                                        </p:cTn>
                                        <p:tgtEl>
                                          <p:spTgt spid="454660"/>
                                        </p:tgtEl>
                                      </p:cBhvr>
                                      <p:to x="100000" y="90000"/>
                                    </p:animScale>
                                    <p:animScale>
                                      <p:cBhvr>
                                        <p:cTn id="18" dur="166" decel="50000">
                                          <p:stCondLst>
                                            <p:cond delay="1668"/>
                                          </p:stCondLst>
                                        </p:cTn>
                                        <p:tgtEl>
                                          <p:spTgt spid="454660"/>
                                        </p:tgtEl>
                                      </p:cBhvr>
                                      <p:to x="100000" y="100000"/>
                                    </p:animScale>
                                    <p:animScale>
                                      <p:cBhvr>
                                        <p:cTn id="19" dur="26">
                                          <p:stCondLst>
                                            <p:cond delay="1808"/>
                                          </p:stCondLst>
                                        </p:cTn>
                                        <p:tgtEl>
                                          <p:spTgt spid="454660"/>
                                        </p:tgtEl>
                                      </p:cBhvr>
                                      <p:to x="100000" y="95000"/>
                                    </p:animScale>
                                    <p:animScale>
                                      <p:cBhvr>
                                        <p:cTn id="20" dur="166" decel="50000">
                                          <p:stCondLst>
                                            <p:cond delay="1834"/>
                                          </p:stCondLst>
                                        </p:cTn>
                                        <p:tgtEl>
                                          <p:spTgt spid="45466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5682" name="Picture 2"/>
          <p:cNvPicPr>
            <a:picLocks noGrp="1" noChangeAspect="1" noChangeArrowheads="1"/>
          </p:cNvPicPr>
          <p:nvPr>
            <p:ph idx="4294967295"/>
          </p:nvPr>
        </p:nvPicPr>
        <p:blipFill>
          <a:blip r:embed="rId3" cstate="print"/>
          <a:srcRect/>
          <a:stretch>
            <a:fillRect/>
          </a:stretch>
        </p:blipFill>
        <p:spPr>
          <a:xfrm>
            <a:off x="714375" y="0"/>
            <a:ext cx="7786688" cy="6858000"/>
          </a:xfrm>
        </p:spPr>
      </p:pic>
      <p:sp>
        <p:nvSpPr>
          <p:cNvPr id="284675" name="TextBox 2"/>
          <p:cNvSpPr txBox="1">
            <a:spLocks noChangeArrowheads="1"/>
          </p:cNvSpPr>
          <p:nvPr/>
        </p:nvSpPr>
        <p:spPr bwMode="auto">
          <a:xfrm>
            <a:off x="2143125" y="4000500"/>
            <a:ext cx="4857750" cy="369888"/>
          </a:xfrm>
          <a:prstGeom prst="rect">
            <a:avLst/>
          </a:prstGeom>
          <a:noFill/>
          <a:ln w="9525">
            <a:noFill/>
            <a:miter lim="800000"/>
            <a:headEnd/>
            <a:tailEnd/>
          </a:ln>
        </p:spPr>
        <p:txBody>
          <a:bodyPr>
            <a:spAutoFit/>
          </a:bodyPr>
          <a:lstStyle/>
          <a:p>
            <a:endParaRPr lang="zh-CN" altLang="en-US">
              <a:ea typeface="华文细黑" pitchFamily="2" charset="-122"/>
            </a:endParaRPr>
          </a:p>
        </p:txBody>
      </p:sp>
      <p:sp>
        <p:nvSpPr>
          <p:cNvPr id="2" name="日期占位符 1"/>
          <p:cNvSpPr>
            <a:spLocks noGrp="1"/>
          </p:cNvSpPr>
          <p:nvPr>
            <p:ph type="dt" sz="half" idx="10"/>
          </p:nvPr>
        </p:nvSpPr>
        <p:spPr/>
        <p:txBody>
          <a:bodyPr/>
          <a:lstStyle/>
          <a:p>
            <a:pPr>
              <a:defRPr/>
            </a:pPr>
            <a:fld id="{902ABB16-F563-4233-B5AB-66941FEC2045}" type="datetime10">
              <a:rPr lang="zh-CN" altLang="en-US" smtClean="0"/>
              <a:pPr>
                <a:defRPr/>
              </a:pPr>
              <a:t>19:27</a:t>
            </a:fld>
            <a:endParaRPr lang="en-US" altLang="zh-CN"/>
          </a:p>
        </p:txBody>
      </p:sp>
      <p:sp>
        <p:nvSpPr>
          <p:cNvPr id="3" name="页脚占位符 2"/>
          <p:cNvSpPr>
            <a:spLocks noGrp="1"/>
          </p:cNvSpPr>
          <p:nvPr>
            <p:ph type="ftr" sz="quarter" idx="11"/>
          </p:nvPr>
        </p:nvSpPr>
        <p:spPr/>
        <p:txBody>
          <a:bodyPr/>
          <a:lstStyle/>
          <a:p>
            <a:pPr>
              <a:defRPr/>
            </a:pPr>
            <a:r>
              <a:rPr lang="en-US" altLang="zh-CN" smtClean="0"/>
              <a:t>Copyright ©2012  Zheng, Zhenlong &amp; Chen, Rong, XMU</a:t>
            </a:r>
            <a:endParaRPr lang="en-US" altLang="zh-CN"/>
          </a:p>
        </p:txBody>
      </p:sp>
      <p:sp>
        <p:nvSpPr>
          <p:cNvPr id="5" name="灯片编号占位符 4"/>
          <p:cNvSpPr>
            <a:spLocks noGrp="1"/>
          </p:cNvSpPr>
          <p:nvPr>
            <p:ph type="sldNum" sz="quarter" idx="12"/>
          </p:nvPr>
        </p:nvSpPr>
        <p:spPr/>
        <p:txBody>
          <a:bodyPr/>
          <a:lstStyle/>
          <a:p>
            <a:pPr>
              <a:defRPr/>
            </a:pPr>
            <a:fld id="{C9CDCDCA-3447-49FF-AF70-0CFC8C343134}" type="slidenum">
              <a:rPr lang="en-US" altLang="zh-CN" smtClean="0"/>
              <a:pPr>
                <a:defRPr/>
              </a:pPr>
              <a:t>28</a:t>
            </a:fld>
            <a:endParaRPr lang="en-US" altLang="zh-CN"/>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xit" presetSubtype="0" fill="hold" nodeType="clickEffect">
                                  <p:stCondLst>
                                    <p:cond delay="0"/>
                                  </p:stCondLst>
                                  <p:childTnLst>
                                    <p:animEffect transition="out" filter="fade">
                                      <p:cBhvr>
                                        <p:cTn id="6" dur="2000"/>
                                        <p:tgtEl>
                                          <p:spTgt spid="455682"/>
                                        </p:tgtEl>
                                      </p:cBhvr>
                                    </p:animEffect>
                                    <p:anim calcmode="lin" valueType="num">
                                      <p:cBhvr>
                                        <p:cTn id="7" dur="2000"/>
                                        <p:tgtEl>
                                          <p:spTgt spid="455682"/>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455682"/>
                                        </p:tgtEl>
                                        <p:attrNameLst>
                                          <p:attrName>ppt_h</p:attrName>
                                        </p:attrNameLst>
                                      </p:cBhvr>
                                      <p:tavLst>
                                        <p:tav tm="0">
                                          <p:val>
                                            <p:strVal val="ppt_h"/>
                                          </p:val>
                                        </p:tav>
                                        <p:tav tm="100000">
                                          <p:val>
                                            <p:strVal val="ppt_h"/>
                                          </p:val>
                                        </p:tav>
                                      </p:tavLst>
                                    </p:anim>
                                    <p:set>
                                      <p:cBhvr>
                                        <p:cTn id="9" dur="1" fill="hold">
                                          <p:stCondLst>
                                            <p:cond delay="1999"/>
                                          </p:stCondLst>
                                        </p:cTn>
                                        <p:tgtEl>
                                          <p:spTgt spid="45568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常见的奇异期权</a:t>
            </a:r>
          </a:p>
        </p:txBody>
      </p:sp>
      <p:sp>
        <p:nvSpPr>
          <p:cNvPr id="3" name="内容占位符 2"/>
          <p:cNvSpPr>
            <a:spLocks noGrp="1"/>
          </p:cNvSpPr>
          <p:nvPr>
            <p:ph sz="half" idx="2"/>
          </p:nvPr>
        </p:nvSpPr>
        <p:spPr>
          <a:xfrm>
            <a:off x="467544" y="1340768"/>
            <a:ext cx="4040188" cy="3951288"/>
          </a:xfrm>
        </p:spPr>
        <p:txBody>
          <a:bodyPr/>
          <a:lstStyle/>
          <a:p>
            <a:r>
              <a:rPr lang="zh-CN" altLang="en-US" sz="3200" dirty="0"/>
              <a:t>一、两值期权</a:t>
            </a:r>
          </a:p>
          <a:p>
            <a:r>
              <a:rPr lang="zh-CN" altLang="en-US" sz="3200" dirty="0"/>
              <a:t>二、打包期权</a:t>
            </a:r>
          </a:p>
          <a:p>
            <a:r>
              <a:rPr lang="zh-CN" altLang="en-US" sz="3200" dirty="0"/>
              <a:t>三、障碍期权</a:t>
            </a:r>
          </a:p>
          <a:p>
            <a:r>
              <a:rPr lang="zh-CN" altLang="en-US" sz="3200" dirty="0"/>
              <a:t>四、亚式期权</a:t>
            </a:r>
          </a:p>
          <a:p>
            <a:r>
              <a:rPr lang="zh-CN" altLang="en-US" sz="3200" dirty="0"/>
              <a:t>五、回溯期权</a:t>
            </a:r>
          </a:p>
        </p:txBody>
      </p:sp>
      <p:sp>
        <p:nvSpPr>
          <p:cNvPr id="9" name="内容占位符 8"/>
          <p:cNvSpPr>
            <a:spLocks noGrp="1"/>
          </p:cNvSpPr>
          <p:nvPr>
            <p:ph sz="quarter" idx="4"/>
          </p:nvPr>
        </p:nvSpPr>
        <p:spPr>
          <a:xfrm>
            <a:off x="4644008" y="1340768"/>
            <a:ext cx="4041775" cy="3951288"/>
          </a:xfrm>
        </p:spPr>
        <p:txBody>
          <a:bodyPr/>
          <a:lstStyle/>
          <a:p>
            <a:r>
              <a:rPr lang="zh-CN" altLang="en-US" sz="3200" dirty="0"/>
              <a:t>六、远期开始期权</a:t>
            </a:r>
          </a:p>
          <a:p>
            <a:r>
              <a:rPr lang="zh-CN" altLang="en-US" sz="3200" dirty="0"/>
              <a:t>七、呐喊期权</a:t>
            </a:r>
          </a:p>
          <a:p>
            <a:r>
              <a:rPr lang="zh-CN" altLang="en-US" sz="3200" dirty="0"/>
              <a:t>八、复合期权和选择者期权</a:t>
            </a:r>
          </a:p>
          <a:p>
            <a:r>
              <a:rPr lang="zh-CN" altLang="en-US" sz="3200" dirty="0"/>
              <a:t>九、多资产期权</a:t>
            </a:r>
          </a:p>
          <a:p>
            <a:endParaRPr lang="zh-CN" altLang="en-US" dirty="0"/>
          </a:p>
        </p:txBody>
      </p:sp>
      <p:sp>
        <p:nvSpPr>
          <p:cNvPr id="4" name="日期占位符 3"/>
          <p:cNvSpPr>
            <a:spLocks noGrp="1"/>
          </p:cNvSpPr>
          <p:nvPr>
            <p:ph type="dt" sz="half" idx="10"/>
          </p:nvPr>
        </p:nvSpPr>
        <p:spPr/>
        <p:txBody>
          <a:bodyPr/>
          <a:lstStyle/>
          <a:p>
            <a:pPr>
              <a:defRPr/>
            </a:pPr>
            <a:fld id="{1968210C-0B05-4A26-8581-4E29457F7746}" type="datetime10">
              <a:rPr lang="zh-CN" altLang="en-US" smtClean="0"/>
              <a:pPr>
                <a:defRPr/>
              </a:pPr>
              <a:t>19:27</a:t>
            </a:fld>
            <a:endParaRPr lang="en-US" altLang="zh-CN"/>
          </a:p>
        </p:txBody>
      </p:sp>
      <p:sp>
        <p:nvSpPr>
          <p:cNvPr id="5" name="页脚占位符 4"/>
          <p:cNvSpPr>
            <a:spLocks noGrp="1"/>
          </p:cNvSpPr>
          <p:nvPr>
            <p:ph type="ftr" sz="quarter" idx="11"/>
          </p:nvPr>
        </p:nvSpPr>
        <p:spPr/>
        <p:txBody>
          <a:bodyPr/>
          <a:lstStyle/>
          <a:p>
            <a:pPr>
              <a:defRPr/>
            </a:pPr>
            <a:r>
              <a:rPr lang="en-US" altLang="zh-CN" smtClean="0"/>
              <a:t>Copyright ©2012  Zheng, Zhenlong &amp; Chen, Rong, XMU</a:t>
            </a:r>
            <a:endParaRPr lang="zh-CN" altLang="en-US" dirty="0"/>
          </a:p>
        </p:txBody>
      </p:sp>
      <p:sp>
        <p:nvSpPr>
          <p:cNvPr id="6" name="灯片编号占位符 5"/>
          <p:cNvSpPr>
            <a:spLocks noGrp="1"/>
          </p:cNvSpPr>
          <p:nvPr>
            <p:ph type="sldNum" sz="quarter" idx="12"/>
          </p:nvPr>
        </p:nvSpPr>
        <p:spPr/>
        <p:txBody>
          <a:bodyPr/>
          <a:lstStyle/>
          <a:p>
            <a:pPr>
              <a:defRPr/>
            </a:pPr>
            <a:fld id="{19DFB378-7606-41DD-BDB8-11DE839DDBEA}" type="slidenum">
              <a:rPr lang="en-US" altLang="zh-CN" smtClean="0"/>
              <a:pPr>
                <a:defRPr/>
              </a:pPr>
              <a:t>3</a:t>
            </a:fld>
            <a:endParaRPr lang="en-US" altLang="zh-CN" dirty="0"/>
          </a:p>
        </p:txBody>
      </p:sp>
    </p:spTree>
    <p:extLst>
      <p:ext uri="{BB962C8B-B14F-4D97-AF65-F5344CB8AC3E}">
        <p14:creationId xmlns:p14="http://schemas.microsoft.com/office/powerpoint/2010/main" val="20242984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两值期权</a:t>
            </a:r>
          </a:p>
        </p:txBody>
      </p:sp>
      <p:sp>
        <p:nvSpPr>
          <p:cNvPr id="3" name="内容占位符 2"/>
          <p:cNvSpPr>
            <a:spLocks noGrp="1"/>
          </p:cNvSpPr>
          <p:nvPr>
            <p:ph idx="1"/>
          </p:nvPr>
        </p:nvSpPr>
        <p:spPr>
          <a:xfrm>
            <a:off x="457200" y="1196752"/>
            <a:ext cx="8229600" cy="4934173"/>
          </a:xfrm>
        </p:spPr>
        <p:txBody>
          <a:bodyPr/>
          <a:lstStyle/>
          <a:p>
            <a:r>
              <a:rPr lang="zh-CN" altLang="en-US" dirty="0"/>
              <a:t>一种是或有现金看涨期权（</a:t>
            </a:r>
            <a:r>
              <a:rPr lang="en-US" altLang="zh-CN" dirty="0"/>
              <a:t>Cash-or-nothing Call</a:t>
            </a:r>
            <a:r>
              <a:rPr lang="zh-CN" altLang="en-US" dirty="0"/>
              <a:t>）。到期日时，如果标的资产价格低于执行价格，该期权没有价值；如果高于执行价格，则该期权支付一个固定的数额</a:t>
            </a:r>
            <a:r>
              <a:rPr lang="en-US" altLang="zh-CN" dirty="0"/>
              <a:t>Q</a:t>
            </a:r>
            <a:r>
              <a:rPr lang="zh-CN" altLang="en-US" dirty="0" smtClean="0"/>
              <a:t>。其价值为</a:t>
            </a:r>
            <a:endParaRPr lang="zh-CN" altLang="en-US" dirty="0"/>
          </a:p>
          <a:p>
            <a:pPr marL="0" indent="0">
              <a:buNone/>
            </a:pPr>
            <a:r>
              <a:rPr lang="zh-CN" altLang="en-US" dirty="0" smtClean="0"/>
              <a:t>    </a:t>
            </a:r>
            <a:endParaRPr lang="en-US" altLang="zh-CN" dirty="0" smtClean="0"/>
          </a:p>
          <a:p>
            <a:r>
              <a:rPr lang="zh-CN" altLang="en-US" dirty="0" smtClean="0"/>
              <a:t>另</a:t>
            </a:r>
            <a:r>
              <a:rPr lang="zh-CN" altLang="en-US" dirty="0"/>
              <a:t>一种两值期权是或有资产看涨期权（</a:t>
            </a:r>
            <a:r>
              <a:rPr lang="en-US" altLang="zh-CN" dirty="0"/>
              <a:t>Asset-or-nothing Call</a:t>
            </a:r>
            <a:r>
              <a:rPr lang="zh-CN" altLang="en-US" dirty="0"/>
              <a:t>）。如果标的资产价格在到期日时低于执行价格，该期权没有价值；如果高于执行价格，则该期权支付一个等于资产价格本身的款额</a:t>
            </a:r>
            <a:r>
              <a:rPr lang="zh-CN" altLang="en-US" dirty="0" smtClean="0"/>
              <a:t>。其价值为</a:t>
            </a:r>
            <a:endParaRPr lang="zh-CN" altLang="en-US" dirty="0"/>
          </a:p>
          <a:p>
            <a:endParaRPr lang="en-US" altLang="zh-CN" dirty="0"/>
          </a:p>
          <a:p>
            <a:endParaRPr lang="zh-CN" altLang="en-US" dirty="0"/>
          </a:p>
        </p:txBody>
      </p:sp>
      <p:sp>
        <p:nvSpPr>
          <p:cNvPr id="4" name="日期占位符 3"/>
          <p:cNvSpPr>
            <a:spLocks noGrp="1"/>
          </p:cNvSpPr>
          <p:nvPr>
            <p:ph type="dt" sz="half" idx="10"/>
          </p:nvPr>
        </p:nvSpPr>
        <p:spPr/>
        <p:txBody>
          <a:bodyPr/>
          <a:lstStyle/>
          <a:p>
            <a:pPr>
              <a:defRPr/>
            </a:pPr>
            <a:fld id="{1968210C-0B05-4A26-8581-4E29457F7746}" type="datetime10">
              <a:rPr lang="zh-CN" altLang="en-US" smtClean="0"/>
              <a:pPr>
                <a:defRPr/>
              </a:pPr>
              <a:t>19:27</a:t>
            </a:fld>
            <a:endParaRPr lang="en-US" altLang="zh-CN"/>
          </a:p>
        </p:txBody>
      </p:sp>
      <p:sp>
        <p:nvSpPr>
          <p:cNvPr id="5" name="页脚占位符 4"/>
          <p:cNvSpPr>
            <a:spLocks noGrp="1"/>
          </p:cNvSpPr>
          <p:nvPr>
            <p:ph type="ftr" sz="quarter" idx="11"/>
          </p:nvPr>
        </p:nvSpPr>
        <p:spPr/>
        <p:txBody>
          <a:bodyPr/>
          <a:lstStyle/>
          <a:p>
            <a:pPr>
              <a:defRPr/>
            </a:pPr>
            <a:r>
              <a:rPr lang="en-US" altLang="zh-CN" smtClean="0"/>
              <a:t>Copyright ©2012  Zheng, Zhenlong &amp; Chen, Rong, XMU</a:t>
            </a:r>
            <a:endParaRPr lang="zh-CN" altLang="en-US" dirty="0"/>
          </a:p>
        </p:txBody>
      </p:sp>
      <p:sp>
        <p:nvSpPr>
          <p:cNvPr id="6" name="灯片编号占位符 5"/>
          <p:cNvSpPr>
            <a:spLocks noGrp="1"/>
          </p:cNvSpPr>
          <p:nvPr>
            <p:ph type="sldNum" sz="quarter" idx="12"/>
          </p:nvPr>
        </p:nvSpPr>
        <p:spPr/>
        <p:txBody>
          <a:bodyPr/>
          <a:lstStyle/>
          <a:p>
            <a:pPr>
              <a:defRPr/>
            </a:pPr>
            <a:fld id="{19DFB378-7606-41DD-BDB8-11DE839DDBEA}" type="slidenum">
              <a:rPr lang="en-US" altLang="zh-CN" smtClean="0"/>
              <a:pPr>
                <a:defRPr/>
              </a:pPr>
              <a:t>4</a:t>
            </a:fld>
            <a:endParaRPr lang="en-US" altLang="zh-CN" dirty="0"/>
          </a:p>
        </p:txBody>
      </p:sp>
      <p:graphicFrame>
        <p:nvGraphicFramePr>
          <p:cNvPr id="7" name="对象 6"/>
          <p:cNvGraphicFramePr>
            <a:graphicFrameLocks noChangeAspect="1"/>
          </p:cNvGraphicFramePr>
          <p:nvPr>
            <p:extLst>
              <p:ext uri="{D42A27DB-BD31-4B8C-83A1-F6EECF244321}">
                <p14:modId xmlns:p14="http://schemas.microsoft.com/office/powerpoint/2010/main" val="2355184294"/>
              </p:ext>
            </p:extLst>
          </p:nvPr>
        </p:nvGraphicFramePr>
        <p:xfrm>
          <a:off x="3563888" y="3068960"/>
          <a:ext cx="2163762" cy="647700"/>
        </p:xfrm>
        <a:graphic>
          <a:graphicData uri="http://schemas.openxmlformats.org/presentationml/2006/ole">
            <mc:AlternateContent xmlns:mc="http://schemas.openxmlformats.org/markup-compatibility/2006">
              <mc:Choice xmlns:v="urn:schemas-microsoft-com:vml" Requires="v">
                <p:oleObj spid="_x0000_s469014" name="Equation" r:id="rId3" imgW="939600" imgH="266400" progId="Equation.DSMT4">
                  <p:embed/>
                </p:oleObj>
              </mc:Choice>
              <mc:Fallback>
                <p:oleObj name="Equation" r:id="rId3" imgW="939600" imgH="266400" progId="Equation.DSMT4">
                  <p:embed/>
                  <p:pic>
                    <p:nvPicPr>
                      <p:cNvPr id="0" name="Object 7"/>
                      <p:cNvPicPr>
                        <a:picLocks noChangeAspect="1" noChangeArrowheads="1"/>
                      </p:cNvPicPr>
                      <p:nvPr/>
                    </p:nvPicPr>
                    <p:blipFill>
                      <a:blip r:embed="rId4"/>
                      <a:srcRect/>
                      <a:stretch>
                        <a:fillRect/>
                      </a:stretch>
                    </p:blipFill>
                    <p:spPr bwMode="auto">
                      <a:xfrm>
                        <a:off x="3563888" y="3068960"/>
                        <a:ext cx="2163762" cy="647700"/>
                      </a:xfrm>
                      <a:prstGeom prst="rect">
                        <a:avLst/>
                      </a:prstGeom>
                      <a:noFill/>
                      <a:ln>
                        <a:noFill/>
                      </a:ln>
                    </p:spPr>
                  </p:pic>
                </p:oleObj>
              </mc:Fallback>
            </mc:AlternateContent>
          </a:graphicData>
        </a:graphic>
      </p:graphicFrame>
      <p:graphicFrame>
        <p:nvGraphicFramePr>
          <p:cNvPr id="8" name="对象 7"/>
          <p:cNvGraphicFramePr>
            <a:graphicFrameLocks noChangeAspect="1"/>
          </p:cNvGraphicFramePr>
          <p:nvPr>
            <p:extLst>
              <p:ext uri="{D42A27DB-BD31-4B8C-83A1-F6EECF244321}">
                <p14:modId xmlns:p14="http://schemas.microsoft.com/office/powerpoint/2010/main" val="3012790882"/>
              </p:ext>
            </p:extLst>
          </p:nvPr>
        </p:nvGraphicFramePr>
        <p:xfrm>
          <a:off x="4499992" y="5517232"/>
          <a:ext cx="1052513" cy="619125"/>
        </p:xfrm>
        <a:graphic>
          <a:graphicData uri="http://schemas.openxmlformats.org/presentationml/2006/ole">
            <mc:AlternateContent xmlns:mc="http://schemas.openxmlformats.org/markup-compatibility/2006">
              <mc:Choice xmlns:v="urn:schemas-microsoft-com:vml" Requires="v">
                <p:oleObj spid="_x0000_s469015" name="Equation" r:id="rId5" imgW="507960" imgH="253800" progId="Equation.DSMT4">
                  <p:embed/>
                </p:oleObj>
              </mc:Choice>
              <mc:Fallback>
                <p:oleObj name="Equation" r:id="rId5" imgW="507960" imgH="253800" progId="Equation.DSMT4">
                  <p:embed/>
                  <p:pic>
                    <p:nvPicPr>
                      <p:cNvPr id="0" name="Object 10"/>
                      <p:cNvPicPr>
                        <a:picLocks noChangeAspect="1" noChangeArrowheads="1"/>
                      </p:cNvPicPr>
                      <p:nvPr/>
                    </p:nvPicPr>
                    <p:blipFill>
                      <a:blip r:embed="rId6"/>
                      <a:srcRect/>
                      <a:stretch>
                        <a:fillRect/>
                      </a:stretch>
                    </p:blipFill>
                    <p:spPr bwMode="auto">
                      <a:xfrm>
                        <a:off x="4499992" y="5517232"/>
                        <a:ext cx="1052513" cy="6191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8344502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两值期权</a:t>
            </a:r>
          </a:p>
        </p:txBody>
      </p:sp>
      <p:sp>
        <p:nvSpPr>
          <p:cNvPr id="3" name="内容占位符 2"/>
          <p:cNvSpPr>
            <a:spLocks noGrp="1"/>
          </p:cNvSpPr>
          <p:nvPr>
            <p:ph idx="1"/>
          </p:nvPr>
        </p:nvSpPr>
        <p:spPr>
          <a:xfrm>
            <a:off x="467544" y="1412776"/>
            <a:ext cx="8229600" cy="4530725"/>
          </a:xfrm>
        </p:spPr>
        <p:txBody>
          <a:bodyPr/>
          <a:lstStyle/>
          <a:p>
            <a:r>
              <a:rPr lang="zh-CN" altLang="en-US" dirty="0"/>
              <a:t>常规期权往往可分解为两值期权的组合</a:t>
            </a:r>
            <a:r>
              <a:rPr lang="zh-CN" altLang="en-US" dirty="0" smtClean="0"/>
              <a:t>。</a:t>
            </a:r>
            <a:endParaRPr lang="en-US" altLang="zh-CN" dirty="0" smtClean="0"/>
          </a:p>
          <a:p>
            <a:pPr lvl="1"/>
            <a:r>
              <a:rPr lang="zh-CN" altLang="en-US" sz="3200" dirty="0" smtClean="0"/>
              <a:t>比如</a:t>
            </a:r>
            <a:r>
              <a:rPr lang="zh-CN" altLang="en-US" sz="3200" dirty="0"/>
              <a:t>一份常规欧式看涨期权就等于一份或有资产看涨期权多头和一份或有现金看涨期权空头之</a:t>
            </a:r>
            <a:r>
              <a:rPr lang="zh-CN" altLang="en-US" sz="3200" dirty="0" smtClean="0"/>
              <a:t>和</a:t>
            </a:r>
            <a:r>
              <a:rPr lang="zh-CN" altLang="en-US" sz="3200" dirty="0"/>
              <a:t>。</a:t>
            </a:r>
            <a:endParaRPr lang="en-US" altLang="zh-CN" sz="3200" dirty="0" smtClean="0"/>
          </a:p>
          <a:p>
            <a:pPr lvl="1"/>
            <a:r>
              <a:rPr lang="zh-CN" altLang="en-US" sz="3200" dirty="0" smtClean="0"/>
              <a:t>一</a:t>
            </a:r>
            <a:r>
              <a:rPr lang="zh-CN" altLang="en-US" sz="3200" dirty="0"/>
              <a:t>份常规欧式看跌期权等于一份或有资产看跌期权多头和一份或有现金看跌期权空头之和，其中的现金支付金额等于执行价格</a:t>
            </a:r>
            <a:r>
              <a:rPr lang="zh-CN" altLang="en-US" sz="3200" dirty="0" smtClean="0"/>
              <a:t>。</a:t>
            </a:r>
            <a:endParaRPr lang="zh-CN" altLang="en-US" sz="3200" dirty="0"/>
          </a:p>
        </p:txBody>
      </p:sp>
      <p:sp>
        <p:nvSpPr>
          <p:cNvPr id="4" name="日期占位符 3"/>
          <p:cNvSpPr>
            <a:spLocks noGrp="1"/>
          </p:cNvSpPr>
          <p:nvPr>
            <p:ph type="dt" sz="half" idx="10"/>
          </p:nvPr>
        </p:nvSpPr>
        <p:spPr/>
        <p:txBody>
          <a:bodyPr/>
          <a:lstStyle/>
          <a:p>
            <a:pPr>
              <a:defRPr/>
            </a:pPr>
            <a:fld id="{1968210C-0B05-4A26-8581-4E29457F7746}" type="datetime10">
              <a:rPr lang="zh-CN" altLang="en-US" smtClean="0"/>
              <a:pPr>
                <a:defRPr/>
              </a:pPr>
              <a:t>19:27</a:t>
            </a:fld>
            <a:endParaRPr lang="en-US" altLang="zh-CN"/>
          </a:p>
        </p:txBody>
      </p:sp>
      <p:sp>
        <p:nvSpPr>
          <p:cNvPr id="5" name="页脚占位符 4"/>
          <p:cNvSpPr>
            <a:spLocks noGrp="1"/>
          </p:cNvSpPr>
          <p:nvPr>
            <p:ph type="ftr" sz="quarter" idx="11"/>
          </p:nvPr>
        </p:nvSpPr>
        <p:spPr/>
        <p:txBody>
          <a:bodyPr/>
          <a:lstStyle/>
          <a:p>
            <a:pPr>
              <a:defRPr/>
            </a:pPr>
            <a:r>
              <a:rPr lang="en-US" altLang="zh-CN" smtClean="0"/>
              <a:t>Copyright ©2012  Zheng, Zhenlong &amp; Chen, Rong, XMU</a:t>
            </a:r>
            <a:endParaRPr lang="zh-CN" altLang="en-US" dirty="0"/>
          </a:p>
        </p:txBody>
      </p:sp>
      <p:sp>
        <p:nvSpPr>
          <p:cNvPr id="6" name="灯片编号占位符 5"/>
          <p:cNvSpPr>
            <a:spLocks noGrp="1"/>
          </p:cNvSpPr>
          <p:nvPr>
            <p:ph type="sldNum" sz="quarter" idx="12"/>
          </p:nvPr>
        </p:nvSpPr>
        <p:spPr/>
        <p:txBody>
          <a:bodyPr/>
          <a:lstStyle/>
          <a:p>
            <a:pPr>
              <a:defRPr/>
            </a:pPr>
            <a:fld id="{19DFB378-7606-41DD-BDB8-11DE839DDBEA}" type="slidenum">
              <a:rPr lang="en-US" altLang="zh-CN" smtClean="0"/>
              <a:pPr>
                <a:defRPr/>
              </a:pPr>
              <a:t>5</a:t>
            </a:fld>
            <a:endParaRPr lang="en-US" altLang="zh-CN" dirty="0"/>
          </a:p>
        </p:txBody>
      </p:sp>
    </p:spTree>
    <p:extLst>
      <p:ext uri="{BB962C8B-B14F-4D97-AF65-F5344CB8AC3E}">
        <p14:creationId xmlns:p14="http://schemas.microsoft.com/office/powerpoint/2010/main" val="5418227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打包期权</a:t>
            </a:r>
          </a:p>
        </p:txBody>
      </p:sp>
      <p:sp>
        <p:nvSpPr>
          <p:cNvPr id="3" name="内容占位符 2"/>
          <p:cNvSpPr>
            <a:spLocks noGrp="1"/>
          </p:cNvSpPr>
          <p:nvPr>
            <p:ph idx="1"/>
          </p:nvPr>
        </p:nvSpPr>
        <p:spPr>
          <a:xfrm>
            <a:off x="457200" y="1340768"/>
            <a:ext cx="8229600" cy="4790157"/>
          </a:xfrm>
        </p:spPr>
        <p:txBody>
          <a:bodyPr/>
          <a:lstStyle/>
          <a:p>
            <a:r>
              <a:rPr lang="zh-CN" altLang="en-US" dirty="0"/>
              <a:t>所谓打包期权（</a:t>
            </a:r>
            <a:r>
              <a:rPr lang="en-US" altLang="zh-CN" dirty="0"/>
              <a:t>Packages</a:t>
            </a:r>
            <a:r>
              <a:rPr lang="zh-CN" altLang="en-US" dirty="0"/>
              <a:t>）是指由常规的欧式期权、远期合约、现金和标的资产等构成的证券组合，我们在第十三章介绍过的牛市差价、熊市差价、蝶式差价和跨式期权等均属于打包期权的范围。 </a:t>
            </a:r>
          </a:p>
        </p:txBody>
      </p:sp>
      <p:sp>
        <p:nvSpPr>
          <p:cNvPr id="4" name="日期占位符 3"/>
          <p:cNvSpPr>
            <a:spLocks noGrp="1"/>
          </p:cNvSpPr>
          <p:nvPr>
            <p:ph type="dt" sz="half" idx="10"/>
          </p:nvPr>
        </p:nvSpPr>
        <p:spPr/>
        <p:txBody>
          <a:bodyPr/>
          <a:lstStyle/>
          <a:p>
            <a:pPr>
              <a:defRPr/>
            </a:pPr>
            <a:fld id="{1968210C-0B05-4A26-8581-4E29457F7746}" type="datetime10">
              <a:rPr lang="zh-CN" altLang="en-US" smtClean="0"/>
              <a:pPr>
                <a:defRPr/>
              </a:pPr>
              <a:t>19:27</a:t>
            </a:fld>
            <a:endParaRPr lang="en-US" altLang="zh-CN"/>
          </a:p>
        </p:txBody>
      </p:sp>
      <p:sp>
        <p:nvSpPr>
          <p:cNvPr id="5" name="页脚占位符 4"/>
          <p:cNvSpPr>
            <a:spLocks noGrp="1"/>
          </p:cNvSpPr>
          <p:nvPr>
            <p:ph type="ftr" sz="quarter" idx="11"/>
          </p:nvPr>
        </p:nvSpPr>
        <p:spPr/>
        <p:txBody>
          <a:bodyPr/>
          <a:lstStyle/>
          <a:p>
            <a:pPr>
              <a:defRPr/>
            </a:pPr>
            <a:r>
              <a:rPr lang="en-US" altLang="zh-CN" smtClean="0"/>
              <a:t>Copyright ©2012  Zheng, Zhenlong &amp; Chen, Rong, XMU</a:t>
            </a:r>
            <a:endParaRPr lang="zh-CN" altLang="en-US" dirty="0"/>
          </a:p>
        </p:txBody>
      </p:sp>
      <p:sp>
        <p:nvSpPr>
          <p:cNvPr id="6" name="灯片编号占位符 5"/>
          <p:cNvSpPr>
            <a:spLocks noGrp="1"/>
          </p:cNvSpPr>
          <p:nvPr>
            <p:ph type="sldNum" sz="quarter" idx="12"/>
          </p:nvPr>
        </p:nvSpPr>
        <p:spPr/>
        <p:txBody>
          <a:bodyPr/>
          <a:lstStyle/>
          <a:p>
            <a:pPr>
              <a:defRPr/>
            </a:pPr>
            <a:fld id="{19DFB378-7606-41DD-BDB8-11DE839DDBEA}" type="slidenum">
              <a:rPr lang="en-US" altLang="zh-CN" smtClean="0"/>
              <a:pPr>
                <a:defRPr/>
              </a:pPr>
              <a:t>6</a:t>
            </a:fld>
            <a:endParaRPr lang="en-US" altLang="zh-CN" dirty="0"/>
          </a:p>
        </p:txBody>
      </p:sp>
    </p:spTree>
    <p:extLst>
      <p:ext uri="{BB962C8B-B14F-4D97-AF65-F5344CB8AC3E}">
        <p14:creationId xmlns:p14="http://schemas.microsoft.com/office/powerpoint/2010/main" val="26019379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障碍期权</a:t>
            </a:r>
          </a:p>
        </p:txBody>
      </p:sp>
      <p:sp>
        <p:nvSpPr>
          <p:cNvPr id="3" name="内容占位符 2"/>
          <p:cNvSpPr>
            <a:spLocks noGrp="1"/>
          </p:cNvSpPr>
          <p:nvPr>
            <p:ph idx="1"/>
          </p:nvPr>
        </p:nvSpPr>
        <p:spPr/>
        <p:txBody>
          <a:bodyPr/>
          <a:lstStyle/>
          <a:p>
            <a:r>
              <a:rPr lang="zh-CN" altLang="en-US" dirty="0"/>
              <a:t>障碍期权（</a:t>
            </a:r>
            <a:r>
              <a:rPr lang="en-US" altLang="zh-CN" dirty="0"/>
              <a:t>Barrier Options</a:t>
            </a:r>
            <a:r>
              <a:rPr lang="zh-CN" altLang="en-US" dirty="0"/>
              <a:t>）是指期权的回报依赖于标的资产的价格在一段特定时间内是否达到了某个特定的水平（临界值），这个临界值就叫做“障碍”水平。</a:t>
            </a:r>
          </a:p>
        </p:txBody>
      </p:sp>
      <p:sp>
        <p:nvSpPr>
          <p:cNvPr id="4" name="日期占位符 3"/>
          <p:cNvSpPr>
            <a:spLocks noGrp="1"/>
          </p:cNvSpPr>
          <p:nvPr>
            <p:ph type="dt" sz="half" idx="10"/>
          </p:nvPr>
        </p:nvSpPr>
        <p:spPr/>
        <p:txBody>
          <a:bodyPr/>
          <a:lstStyle/>
          <a:p>
            <a:pPr>
              <a:defRPr/>
            </a:pPr>
            <a:fld id="{1968210C-0B05-4A26-8581-4E29457F7746}" type="datetime10">
              <a:rPr lang="zh-CN" altLang="en-US" smtClean="0"/>
              <a:pPr>
                <a:defRPr/>
              </a:pPr>
              <a:t>19:27</a:t>
            </a:fld>
            <a:endParaRPr lang="en-US" altLang="zh-CN"/>
          </a:p>
        </p:txBody>
      </p:sp>
      <p:sp>
        <p:nvSpPr>
          <p:cNvPr id="5" name="页脚占位符 4"/>
          <p:cNvSpPr>
            <a:spLocks noGrp="1"/>
          </p:cNvSpPr>
          <p:nvPr>
            <p:ph type="ftr" sz="quarter" idx="11"/>
          </p:nvPr>
        </p:nvSpPr>
        <p:spPr/>
        <p:txBody>
          <a:bodyPr/>
          <a:lstStyle/>
          <a:p>
            <a:pPr>
              <a:defRPr/>
            </a:pPr>
            <a:r>
              <a:rPr lang="en-US" altLang="zh-CN" smtClean="0"/>
              <a:t>Copyright ©2012  Zheng, Zhenlong &amp; Chen, Rong, XMU</a:t>
            </a:r>
            <a:endParaRPr lang="zh-CN" altLang="en-US" dirty="0"/>
          </a:p>
        </p:txBody>
      </p:sp>
      <p:sp>
        <p:nvSpPr>
          <p:cNvPr id="6" name="灯片编号占位符 5"/>
          <p:cNvSpPr>
            <a:spLocks noGrp="1"/>
          </p:cNvSpPr>
          <p:nvPr>
            <p:ph type="sldNum" sz="quarter" idx="12"/>
          </p:nvPr>
        </p:nvSpPr>
        <p:spPr/>
        <p:txBody>
          <a:bodyPr/>
          <a:lstStyle/>
          <a:p>
            <a:pPr>
              <a:defRPr/>
            </a:pPr>
            <a:fld id="{19DFB378-7606-41DD-BDB8-11DE839DDBEA}" type="slidenum">
              <a:rPr lang="en-US" altLang="zh-CN" smtClean="0"/>
              <a:pPr>
                <a:defRPr/>
              </a:pPr>
              <a:t>7</a:t>
            </a:fld>
            <a:endParaRPr lang="en-US" altLang="zh-CN" dirty="0"/>
          </a:p>
        </p:txBody>
      </p:sp>
    </p:spTree>
    <p:extLst>
      <p:ext uri="{BB962C8B-B14F-4D97-AF65-F5344CB8AC3E}">
        <p14:creationId xmlns:p14="http://schemas.microsoft.com/office/powerpoint/2010/main" val="9912621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障碍期权</a:t>
            </a:r>
          </a:p>
        </p:txBody>
      </p:sp>
      <p:sp>
        <p:nvSpPr>
          <p:cNvPr id="3" name="内容占位符 2"/>
          <p:cNvSpPr>
            <a:spLocks noGrp="1"/>
          </p:cNvSpPr>
          <p:nvPr>
            <p:ph idx="1"/>
          </p:nvPr>
        </p:nvSpPr>
        <p:spPr/>
        <p:txBody>
          <a:bodyPr/>
          <a:lstStyle/>
          <a:p>
            <a:r>
              <a:rPr lang="zh-CN" altLang="en-US" dirty="0" smtClean="0"/>
              <a:t>敲</a:t>
            </a:r>
            <a:r>
              <a:rPr lang="zh-CN" altLang="en-US" dirty="0"/>
              <a:t>出障碍期权（</a:t>
            </a:r>
            <a:r>
              <a:rPr lang="en-US" altLang="zh-CN" dirty="0"/>
              <a:t>Knock-out Options</a:t>
            </a:r>
            <a:r>
              <a:rPr lang="zh-CN" altLang="en-US" dirty="0"/>
              <a:t>）：当标的</a:t>
            </a:r>
            <a:r>
              <a:rPr lang="zh-CN" altLang="en-US" dirty="0" smtClean="0"/>
              <a:t>资产价格</a:t>
            </a:r>
            <a:r>
              <a:rPr lang="zh-CN" altLang="en-US" dirty="0"/>
              <a:t>达到一个特定的障碍水平时，该期权作废（即</a:t>
            </a:r>
            <a:r>
              <a:rPr lang="zh-CN" altLang="en-US" dirty="0" smtClean="0"/>
              <a:t>被“敲出”</a:t>
            </a:r>
            <a:r>
              <a:rPr lang="zh-CN" altLang="en-US" dirty="0"/>
              <a:t>）；如果在规定时间内资产价格并未触及障碍水平，则仍然是一个常规期权</a:t>
            </a:r>
            <a:r>
              <a:rPr lang="zh-CN" altLang="en-US" dirty="0" smtClean="0"/>
              <a:t>。</a:t>
            </a:r>
            <a:endParaRPr lang="en-US" altLang="zh-CN" dirty="0" smtClean="0"/>
          </a:p>
          <a:p>
            <a:r>
              <a:rPr lang="zh-CN" altLang="en-US" dirty="0"/>
              <a:t>敲入障碍期权（</a:t>
            </a:r>
            <a:r>
              <a:rPr lang="en-US" altLang="zh-CN" dirty="0"/>
              <a:t>Knock-in Options</a:t>
            </a:r>
            <a:r>
              <a:rPr lang="zh-CN" altLang="en-US" dirty="0"/>
              <a:t>）：正好与敲出期权相反，只有资产价格在规定时间内达到障碍水平，该期权才得以存在（即“敲入”）。反之该期权作废</a:t>
            </a:r>
            <a:r>
              <a:rPr lang="zh-CN" altLang="en-US" dirty="0" smtClean="0"/>
              <a:t>。</a:t>
            </a:r>
            <a:endParaRPr lang="zh-CN" altLang="en-US" dirty="0"/>
          </a:p>
          <a:p>
            <a:endParaRPr lang="zh-CN" altLang="en-US" dirty="0"/>
          </a:p>
        </p:txBody>
      </p:sp>
      <p:sp>
        <p:nvSpPr>
          <p:cNvPr id="4" name="日期占位符 3"/>
          <p:cNvSpPr>
            <a:spLocks noGrp="1"/>
          </p:cNvSpPr>
          <p:nvPr>
            <p:ph type="dt" sz="half" idx="10"/>
          </p:nvPr>
        </p:nvSpPr>
        <p:spPr/>
        <p:txBody>
          <a:bodyPr/>
          <a:lstStyle/>
          <a:p>
            <a:pPr>
              <a:defRPr/>
            </a:pPr>
            <a:fld id="{1968210C-0B05-4A26-8581-4E29457F7746}" type="datetime10">
              <a:rPr lang="zh-CN" altLang="en-US" smtClean="0"/>
              <a:pPr>
                <a:defRPr/>
              </a:pPr>
              <a:t>19:27</a:t>
            </a:fld>
            <a:endParaRPr lang="en-US" altLang="zh-CN"/>
          </a:p>
        </p:txBody>
      </p:sp>
      <p:sp>
        <p:nvSpPr>
          <p:cNvPr id="5" name="页脚占位符 4"/>
          <p:cNvSpPr>
            <a:spLocks noGrp="1"/>
          </p:cNvSpPr>
          <p:nvPr>
            <p:ph type="ftr" sz="quarter" idx="11"/>
          </p:nvPr>
        </p:nvSpPr>
        <p:spPr/>
        <p:txBody>
          <a:bodyPr/>
          <a:lstStyle/>
          <a:p>
            <a:pPr>
              <a:defRPr/>
            </a:pPr>
            <a:r>
              <a:rPr lang="en-US" altLang="zh-CN" smtClean="0"/>
              <a:t>Copyright ©2012  Zheng, Zhenlong &amp; Chen, Rong, XMU</a:t>
            </a:r>
            <a:endParaRPr lang="zh-CN" altLang="en-US" dirty="0"/>
          </a:p>
        </p:txBody>
      </p:sp>
      <p:sp>
        <p:nvSpPr>
          <p:cNvPr id="6" name="灯片编号占位符 5"/>
          <p:cNvSpPr>
            <a:spLocks noGrp="1"/>
          </p:cNvSpPr>
          <p:nvPr>
            <p:ph type="sldNum" sz="quarter" idx="12"/>
          </p:nvPr>
        </p:nvSpPr>
        <p:spPr/>
        <p:txBody>
          <a:bodyPr/>
          <a:lstStyle/>
          <a:p>
            <a:pPr>
              <a:defRPr/>
            </a:pPr>
            <a:fld id="{19DFB378-7606-41DD-BDB8-11DE839DDBEA}" type="slidenum">
              <a:rPr lang="en-US" altLang="zh-CN" smtClean="0"/>
              <a:pPr>
                <a:defRPr/>
              </a:pPr>
              <a:t>8</a:t>
            </a:fld>
            <a:endParaRPr lang="en-US" altLang="zh-CN" dirty="0"/>
          </a:p>
        </p:txBody>
      </p:sp>
    </p:spTree>
    <p:extLst>
      <p:ext uri="{BB962C8B-B14F-4D97-AF65-F5344CB8AC3E}">
        <p14:creationId xmlns:p14="http://schemas.microsoft.com/office/powerpoint/2010/main" val="33405945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障碍期权</a:t>
            </a:r>
          </a:p>
        </p:txBody>
      </p:sp>
      <p:sp>
        <p:nvSpPr>
          <p:cNvPr id="3" name="内容占位符 2"/>
          <p:cNvSpPr>
            <a:spLocks noGrp="1"/>
          </p:cNvSpPr>
          <p:nvPr>
            <p:ph idx="1"/>
          </p:nvPr>
        </p:nvSpPr>
        <p:spPr/>
        <p:txBody>
          <a:bodyPr/>
          <a:lstStyle/>
          <a:p>
            <a:r>
              <a:rPr lang="zh-CN" altLang="en-US" dirty="0"/>
              <a:t>如果障碍水平高于初始价格，则我们把它叫做向上期权。如果障碍水平低于初始价格，则我们把它叫做向下期权。</a:t>
            </a:r>
          </a:p>
          <a:p>
            <a:r>
              <a:rPr lang="zh-CN" altLang="en-US" dirty="0"/>
              <a:t> </a:t>
            </a:r>
            <a:r>
              <a:rPr lang="zh-CN" altLang="en-US" dirty="0" smtClean="0"/>
              <a:t>将</a:t>
            </a:r>
            <a:r>
              <a:rPr lang="zh-CN" altLang="en-US" dirty="0"/>
              <a:t>以上分类进行组合，我们可以得到诸如向下敲出看涨期权（</a:t>
            </a:r>
            <a:r>
              <a:rPr lang="en-US" altLang="zh-CN" dirty="0"/>
              <a:t>Down-and-out Call</a:t>
            </a:r>
            <a:r>
              <a:rPr lang="zh-CN" altLang="en-US" dirty="0"/>
              <a:t>）、向下敲入看跌期权（</a:t>
            </a:r>
            <a:r>
              <a:rPr lang="en-US" altLang="zh-CN" dirty="0"/>
              <a:t>Down-and-in Put</a:t>
            </a:r>
            <a:r>
              <a:rPr lang="zh-CN" altLang="en-US" dirty="0"/>
              <a:t>）、向上敲出看涨期权（</a:t>
            </a:r>
            <a:r>
              <a:rPr lang="en-US" altLang="zh-CN" dirty="0"/>
              <a:t>Up-and-out Call</a:t>
            </a:r>
            <a:r>
              <a:rPr lang="zh-CN" altLang="en-US" dirty="0"/>
              <a:t>）和向上敲入看跌期权（</a:t>
            </a:r>
            <a:r>
              <a:rPr lang="en-US" altLang="zh-CN" dirty="0"/>
              <a:t>Up-and-in Put</a:t>
            </a:r>
            <a:r>
              <a:rPr lang="zh-CN" altLang="en-US" dirty="0"/>
              <a:t>）等</a:t>
            </a:r>
            <a:r>
              <a:rPr lang="en-US" altLang="zh-CN" dirty="0"/>
              <a:t>8</a:t>
            </a:r>
            <a:r>
              <a:rPr lang="zh-CN" altLang="en-US" dirty="0"/>
              <a:t>种障碍期权。</a:t>
            </a:r>
          </a:p>
          <a:p>
            <a:endParaRPr lang="zh-CN" altLang="en-US" dirty="0"/>
          </a:p>
        </p:txBody>
      </p:sp>
      <p:sp>
        <p:nvSpPr>
          <p:cNvPr id="4" name="日期占位符 3"/>
          <p:cNvSpPr>
            <a:spLocks noGrp="1"/>
          </p:cNvSpPr>
          <p:nvPr>
            <p:ph type="dt" sz="half" idx="10"/>
          </p:nvPr>
        </p:nvSpPr>
        <p:spPr/>
        <p:txBody>
          <a:bodyPr/>
          <a:lstStyle/>
          <a:p>
            <a:pPr>
              <a:defRPr/>
            </a:pPr>
            <a:fld id="{1968210C-0B05-4A26-8581-4E29457F7746}" type="datetime10">
              <a:rPr lang="zh-CN" altLang="en-US" smtClean="0"/>
              <a:pPr>
                <a:defRPr/>
              </a:pPr>
              <a:t>19:27</a:t>
            </a:fld>
            <a:endParaRPr lang="en-US" altLang="zh-CN"/>
          </a:p>
        </p:txBody>
      </p:sp>
      <p:sp>
        <p:nvSpPr>
          <p:cNvPr id="5" name="页脚占位符 4"/>
          <p:cNvSpPr>
            <a:spLocks noGrp="1"/>
          </p:cNvSpPr>
          <p:nvPr>
            <p:ph type="ftr" sz="quarter" idx="11"/>
          </p:nvPr>
        </p:nvSpPr>
        <p:spPr/>
        <p:txBody>
          <a:bodyPr/>
          <a:lstStyle/>
          <a:p>
            <a:pPr>
              <a:defRPr/>
            </a:pPr>
            <a:r>
              <a:rPr lang="en-US" altLang="zh-CN" smtClean="0"/>
              <a:t>Copyright ©2012  Zheng, Zhenlong &amp; Chen, Rong, XMU</a:t>
            </a:r>
            <a:endParaRPr lang="zh-CN" altLang="en-US" dirty="0"/>
          </a:p>
        </p:txBody>
      </p:sp>
      <p:sp>
        <p:nvSpPr>
          <p:cNvPr id="6" name="灯片编号占位符 5"/>
          <p:cNvSpPr>
            <a:spLocks noGrp="1"/>
          </p:cNvSpPr>
          <p:nvPr>
            <p:ph type="sldNum" sz="quarter" idx="12"/>
          </p:nvPr>
        </p:nvSpPr>
        <p:spPr/>
        <p:txBody>
          <a:bodyPr/>
          <a:lstStyle/>
          <a:p>
            <a:pPr>
              <a:defRPr/>
            </a:pPr>
            <a:fld id="{19DFB378-7606-41DD-BDB8-11DE839DDBEA}" type="slidenum">
              <a:rPr lang="en-US" altLang="zh-CN" smtClean="0"/>
              <a:pPr>
                <a:defRPr/>
              </a:pPr>
              <a:t>9</a:t>
            </a:fld>
            <a:endParaRPr lang="en-US" altLang="zh-CN" dirty="0"/>
          </a:p>
        </p:txBody>
      </p:sp>
    </p:spTree>
    <p:extLst>
      <p:ext uri="{BB962C8B-B14F-4D97-AF65-F5344CB8AC3E}">
        <p14:creationId xmlns:p14="http://schemas.microsoft.com/office/powerpoint/2010/main" val="37635684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17467</TotalTime>
  <Words>2174</Words>
  <Application>Microsoft Office PowerPoint</Application>
  <PresentationFormat>全屏显示(4:3)</PresentationFormat>
  <Paragraphs>198</Paragraphs>
  <Slides>28</Slides>
  <Notes>2</Notes>
  <HiddenSlides>0</HiddenSlides>
  <MMClips>0</MMClips>
  <ScaleCrop>false</ScaleCrop>
  <HeadingPairs>
    <vt:vector size="6" baseType="variant">
      <vt:variant>
        <vt:lpstr>主题</vt:lpstr>
      </vt:variant>
      <vt:variant>
        <vt:i4>4</vt:i4>
      </vt:variant>
      <vt:variant>
        <vt:lpstr>嵌入 OLE 服务器</vt:lpstr>
      </vt:variant>
      <vt:variant>
        <vt:i4>1</vt:i4>
      </vt:variant>
      <vt:variant>
        <vt:lpstr>幻灯片标题</vt:lpstr>
      </vt:variant>
      <vt:variant>
        <vt:i4>28</vt:i4>
      </vt:variant>
    </vt:vector>
  </HeadingPairs>
  <TitlesOfParts>
    <vt:vector size="33" baseType="lpstr">
      <vt:lpstr>Edge</vt:lpstr>
      <vt:lpstr>1_Edge</vt:lpstr>
      <vt:lpstr>2_Edge</vt:lpstr>
      <vt:lpstr>3_Edge</vt:lpstr>
      <vt:lpstr>Equation</vt:lpstr>
      <vt:lpstr> 第十六章 奇异期权 </vt:lpstr>
      <vt:lpstr>引言</vt:lpstr>
      <vt:lpstr>常见的奇异期权</vt:lpstr>
      <vt:lpstr>两值期权</vt:lpstr>
      <vt:lpstr>两值期权</vt:lpstr>
      <vt:lpstr>打包期权</vt:lpstr>
      <vt:lpstr>障碍期权</vt:lpstr>
      <vt:lpstr>障碍期权</vt:lpstr>
      <vt:lpstr>障碍期权</vt:lpstr>
      <vt:lpstr>障碍期权</vt:lpstr>
      <vt:lpstr>障碍期权的性质 </vt:lpstr>
      <vt:lpstr>亚式期权 </vt:lpstr>
      <vt:lpstr>亚式期权的种类 </vt:lpstr>
      <vt:lpstr>亚式期权的性质</vt:lpstr>
      <vt:lpstr>回溯期权</vt:lpstr>
      <vt:lpstr>回溯期权</vt:lpstr>
      <vt:lpstr>远期开始期权</vt:lpstr>
      <vt:lpstr>呐喊期权</vt:lpstr>
      <vt:lpstr>复合期权</vt:lpstr>
      <vt:lpstr>选择者期权</vt:lpstr>
      <vt:lpstr>多资产期权 </vt:lpstr>
      <vt:lpstr>多资产期权</vt:lpstr>
      <vt:lpstr>多资产期权</vt:lpstr>
      <vt:lpstr>其他奇异期权</vt:lpstr>
      <vt:lpstr>其他奇异期权</vt:lpstr>
      <vt:lpstr>奇异期权的主要性质 </vt:lpstr>
      <vt:lpstr>       请提问</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风险管理 Risk Management</dc:title>
  <dc:creator>aronge</dc:creator>
  <cp:lastModifiedBy>ZZL</cp:lastModifiedBy>
  <cp:revision>856</cp:revision>
  <cp:lastPrinted>2012-12-19T09:39:04Z</cp:lastPrinted>
  <dcterms:created xsi:type="dcterms:W3CDTF">2007-10-06T10:41:32Z</dcterms:created>
  <dcterms:modified xsi:type="dcterms:W3CDTF">2012-12-19T11:35:58Z</dcterms:modified>
</cp:coreProperties>
</file>