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 id="2147483897" r:id="rId2"/>
  </p:sldMasterIdLst>
  <p:notesMasterIdLst>
    <p:notesMasterId r:id="rId44"/>
  </p:notesMasterIdLst>
  <p:sldIdLst>
    <p:sldId id="256" r:id="rId3"/>
    <p:sldId id="257" r:id="rId4"/>
    <p:sldId id="309" r:id="rId5"/>
    <p:sldId id="262" r:id="rId6"/>
    <p:sldId id="272" r:id="rId7"/>
    <p:sldId id="323" r:id="rId8"/>
    <p:sldId id="310" r:id="rId9"/>
    <p:sldId id="311" r:id="rId10"/>
    <p:sldId id="278" r:id="rId11"/>
    <p:sldId id="325" r:id="rId12"/>
    <p:sldId id="326" r:id="rId13"/>
    <p:sldId id="275" r:id="rId14"/>
    <p:sldId id="276" r:id="rId15"/>
    <p:sldId id="277" r:id="rId16"/>
    <p:sldId id="312" r:id="rId17"/>
    <p:sldId id="279" r:id="rId18"/>
    <p:sldId id="313" r:id="rId19"/>
    <p:sldId id="280" r:id="rId20"/>
    <p:sldId id="281" r:id="rId21"/>
    <p:sldId id="282" r:id="rId22"/>
    <p:sldId id="314" r:id="rId23"/>
    <p:sldId id="285" r:id="rId24"/>
    <p:sldId id="286" r:id="rId25"/>
    <p:sldId id="287" r:id="rId26"/>
    <p:sldId id="288" r:id="rId27"/>
    <p:sldId id="289" r:id="rId28"/>
    <p:sldId id="315" r:id="rId29"/>
    <p:sldId id="324" r:id="rId30"/>
    <p:sldId id="292" r:id="rId31"/>
    <p:sldId id="293" r:id="rId32"/>
    <p:sldId id="318" r:id="rId33"/>
    <p:sldId id="294" r:id="rId34"/>
    <p:sldId id="295" r:id="rId35"/>
    <p:sldId id="296" r:id="rId36"/>
    <p:sldId id="297" r:id="rId37"/>
    <p:sldId id="317" r:id="rId38"/>
    <p:sldId id="298" r:id="rId39"/>
    <p:sldId id="299" r:id="rId40"/>
    <p:sldId id="300" r:id="rId41"/>
    <p:sldId id="301" r:id="rId42"/>
    <p:sldId id="320" r:id="rId43"/>
  </p:sldIdLst>
  <p:sldSz cx="9144000" cy="6858000" type="screen4x3"/>
  <p:notesSz cx="7099300" cy="10234613"/>
  <p:defaultTex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6" d="100"/>
          <a:sy n="116" d="100"/>
        </p:scale>
        <p:origin x="-1491"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image" Target="../media/image39.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1.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44.wmf"/><Relationship Id="rId1" Type="http://schemas.openxmlformats.org/officeDocument/2006/relationships/image" Target="../media/image43.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image" Target="../media/image45.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48.wmf"/><Relationship Id="rId1" Type="http://schemas.openxmlformats.org/officeDocument/2006/relationships/image" Target="../media/image4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5" Type="http://schemas.openxmlformats.org/officeDocument/2006/relationships/image" Target="../media/image13.wmf"/><Relationship Id="rId4" Type="http://schemas.openxmlformats.org/officeDocument/2006/relationships/image" Target="../media/image12.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51.wmf"/><Relationship Id="rId2" Type="http://schemas.openxmlformats.org/officeDocument/2006/relationships/image" Target="../media/image50.wmf"/><Relationship Id="rId1" Type="http://schemas.openxmlformats.org/officeDocument/2006/relationships/image" Target="../media/image49.wmf"/><Relationship Id="rId4" Type="http://schemas.openxmlformats.org/officeDocument/2006/relationships/image" Target="../media/image52.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53.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55.wmf"/><Relationship Id="rId1" Type="http://schemas.openxmlformats.org/officeDocument/2006/relationships/image" Target="../media/image54.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57.wmf"/><Relationship Id="rId1" Type="http://schemas.openxmlformats.org/officeDocument/2006/relationships/image" Target="../media/image56.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58.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61.wmf"/><Relationship Id="rId2" Type="http://schemas.openxmlformats.org/officeDocument/2006/relationships/image" Target="../media/image60.wmf"/><Relationship Id="rId1" Type="http://schemas.openxmlformats.org/officeDocument/2006/relationships/image" Target="../media/image59.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65.wmf"/><Relationship Id="rId2" Type="http://schemas.openxmlformats.org/officeDocument/2006/relationships/image" Target="../media/image64.wmf"/><Relationship Id="rId1" Type="http://schemas.openxmlformats.org/officeDocument/2006/relationships/image" Target="../media/image63.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66.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6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38" tIns="49519" rIns="99038" bIns="49519" numCol="1" anchor="t" anchorCtr="0" compatLnSpc="1">
            <a:prstTxWarp prst="textNoShape">
              <a:avLst/>
            </a:prstTxWarp>
          </a:bodyPr>
          <a:lstStyle>
            <a:lvl1pPr>
              <a:defRPr kumimoji="1" sz="1300">
                <a:latin typeface="Times New Roman" pitchFamily="18" charset="0"/>
                <a:ea typeface="宋体" pitchFamily="2" charset="-122"/>
              </a:defRPr>
            </a:lvl1pPr>
          </a:lstStyle>
          <a:p>
            <a:pPr>
              <a:defRPr/>
            </a:pPr>
            <a:endParaRPr lang="en-US" altLang="zh-CN"/>
          </a:p>
        </p:txBody>
      </p:sp>
      <p:sp>
        <p:nvSpPr>
          <p:cNvPr id="59395" name="Rectangle 3"/>
          <p:cNvSpPr>
            <a:spLocks noGrp="1" noChangeArrowheads="1"/>
          </p:cNvSpPr>
          <p:nvPr>
            <p:ph type="dt" idx="1"/>
          </p:nvPr>
        </p:nvSpPr>
        <p:spPr bwMode="auto">
          <a:xfrm>
            <a:off x="4022725" y="0"/>
            <a:ext cx="3076575" cy="511175"/>
          </a:xfrm>
          <a:prstGeom prst="rect">
            <a:avLst/>
          </a:prstGeom>
          <a:noFill/>
          <a:ln w="9525">
            <a:noFill/>
            <a:miter lim="800000"/>
            <a:headEnd/>
            <a:tailEnd/>
          </a:ln>
          <a:effectLst/>
        </p:spPr>
        <p:txBody>
          <a:bodyPr vert="horz" wrap="square" lIns="99038" tIns="49519" rIns="99038" bIns="49519" numCol="1" anchor="t" anchorCtr="0" compatLnSpc="1">
            <a:prstTxWarp prst="textNoShape">
              <a:avLst/>
            </a:prstTxWarp>
          </a:bodyPr>
          <a:lstStyle>
            <a:lvl1pPr algn="r">
              <a:defRPr kumimoji="1" sz="1300">
                <a:latin typeface="Times New Roman" pitchFamily="18" charset="0"/>
                <a:ea typeface="宋体" pitchFamily="2" charset="-122"/>
              </a:defRPr>
            </a:lvl1pPr>
          </a:lstStyle>
          <a:p>
            <a:pPr>
              <a:defRPr/>
            </a:pPr>
            <a:endParaRPr lang="en-US" altLang="zh-CN"/>
          </a:p>
        </p:txBody>
      </p:sp>
      <p:sp>
        <p:nvSpPr>
          <p:cNvPr id="84996"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7" name="Rectangle 5"/>
          <p:cNvSpPr>
            <a:spLocks noGrp="1" noChangeArrowheads="1"/>
          </p:cNvSpPr>
          <p:nvPr>
            <p:ph type="body" sz="quarter" idx="3"/>
          </p:nvPr>
        </p:nvSpPr>
        <p:spPr bwMode="auto">
          <a:xfrm>
            <a:off x="946150" y="4860925"/>
            <a:ext cx="5207000" cy="4605338"/>
          </a:xfrm>
          <a:prstGeom prst="rect">
            <a:avLst/>
          </a:prstGeom>
          <a:noFill/>
          <a:ln w="9525">
            <a:noFill/>
            <a:miter lim="800000"/>
            <a:headEnd/>
            <a:tailEnd/>
          </a:ln>
          <a:effectLst/>
        </p:spPr>
        <p:txBody>
          <a:bodyPr vert="horz" wrap="square" lIns="99038" tIns="49519" rIns="99038" bIns="49519"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59398"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a:effectLst/>
        </p:spPr>
        <p:txBody>
          <a:bodyPr vert="horz" wrap="square" lIns="99038" tIns="49519" rIns="99038" bIns="49519" numCol="1" anchor="b" anchorCtr="0" compatLnSpc="1">
            <a:prstTxWarp prst="textNoShape">
              <a:avLst/>
            </a:prstTxWarp>
          </a:bodyPr>
          <a:lstStyle>
            <a:lvl1pPr>
              <a:defRPr kumimoji="1" sz="1300">
                <a:latin typeface="Times New Roman" pitchFamily="18" charset="0"/>
                <a:ea typeface="宋体" pitchFamily="2" charset="-122"/>
              </a:defRPr>
            </a:lvl1pPr>
          </a:lstStyle>
          <a:p>
            <a:pPr>
              <a:defRPr/>
            </a:pPr>
            <a:endParaRPr lang="en-US" altLang="zh-CN"/>
          </a:p>
        </p:txBody>
      </p:sp>
      <p:sp>
        <p:nvSpPr>
          <p:cNvPr id="59399"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a:effectLst/>
        </p:spPr>
        <p:txBody>
          <a:bodyPr vert="horz" wrap="square" lIns="99038" tIns="49519" rIns="99038" bIns="49519" numCol="1" anchor="b" anchorCtr="0" compatLnSpc="1">
            <a:prstTxWarp prst="textNoShape">
              <a:avLst/>
            </a:prstTxWarp>
          </a:bodyPr>
          <a:lstStyle>
            <a:lvl1pPr algn="r">
              <a:defRPr kumimoji="1" sz="1300">
                <a:latin typeface="Times New Roman" pitchFamily="18" charset="0"/>
                <a:ea typeface="宋体" pitchFamily="2" charset="-122"/>
              </a:defRPr>
            </a:lvl1pPr>
          </a:lstStyle>
          <a:p>
            <a:pPr>
              <a:defRPr/>
            </a:pPr>
            <a:fld id="{EC4162E6-4139-470D-BDC7-036E60BA9FF5}" type="slidenum">
              <a:rPr lang="en-US" altLang="zh-CN"/>
              <a:pPr>
                <a:defRPr/>
              </a:pPr>
              <a:t>‹#›</a:t>
            </a:fld>
            <a:endParaRPr lang="en-US" altLang="zh-CN"/>
          </a:p>
        </p:txBody>
      </p:sp>
    </p:spTree>
    <p:extLst>
      <p:ext uri="{BB962C8B-B14F-4D97-AF65-F5344CB8AC3E}">
        <p14:creationId xmlns:p14="http://schemas.microsoft.com/office/powerpoint/2010/main" val="39548847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fld id="{A5B83CAA-56DE-4E09-B5E3-E2EC5FE85C85}" type="slidenum">
              <a:rPr lang="en-US" altLang="zh-CN" smtClean="0">
                <a:latin typeface="Times New Roman" pitchFamily="18" charset="0"/>
              </a:rPr>
              <a:pPr eaLnBrk="1" hangingPunct="1"/>
              <a:t>1</a:t>
            </a:fld>
            <a:endParaRPr lang="en-US" altLang="zh-CN" smtClean="0">
              <a:latin typeface="Times New Roman" pitchFamily="18" charset="0"/>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幻灯片图像占位符 1"/>
          <p:cNvSpPr>
            <a:spLocks noGrp="1" noRot="1" noChangeAspect="1" noTextEdit="1"/>
          </p:cNvSpPr>
          <p:nvPr>
            <p:ph type="sldImg"/>
          </p:nvPr>
        </p:nvSpPr>
        <p:spPr>
          <a:ln/>
        </p:spPr>
      </p:sp>
      <p:sp>
        <p:nvSpPr>
          <p:cNvPr id="87043"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CN" altLang="en-US" smtClean="0"/>
          </a:p>
        </p:txBody>
      </p:sp>
      <p:sp>
        <p:nvSpPr>
          <p:cNvPr id="87044"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fld id="{BF1AB33C-8490-4EBD-BEE2-4D8A962859A1}" type="slidenum">
              <a:rPr lang="zh-CN" altLang="en-US" smtClean="0">
                <a:solidFill>
                  <a:srgbClr val="000000"/>
                </a:solidFill>
                <a:latin typeface="Times New Roman" pitchFamily="18" charset="0"/>
              </a:rPr>
              <a:pPr eaLnBrk="1" hangingPunct="1"/>
              <a:t>6</a:t>
            </a:fld>
            <a:endParaRPr lang="en-US" altLang="zh-CN" smtClean="0">
              <a:solidFill>
                <a:srgbClr val="000000"/>
              </a:solidFill>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9728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sz="2600">
                <a:solidFill>
                  <a:schemeClr val="tx1"/>
                </a:solidFill>
                <a:latin typeface="Times New Roman" pitchFamily="18" charset="0"/>
                <a:ea typeface="宋体" pitchFamily="2" charset="-122"/>
              </a:defRPr>
            </a:lvl1pPr>
            <a:lvl2pPr marL="804763" indent="-309524" eaLnBrk="0" hangingPunct="0">
              <a:defRPr kumimoji="1" sz="2600">
                <a:solidFill>
                  <a:schemeClr val="tx1"/>
                </a:solidFill>
                <a:latin typeface="Times New Roman" pitchFamily="18" charset="0"/>
                <a:ea typeface="宋体" pitchFamily="2" charset="-122"/>
              </a:defRPr>
            </a:lvl2pPr>
            <a:lvl3pPr marL="1238098" indent="-247620" eaLnBrk="0" hangingPunct="0">
              <a:defRPr kumimoji="1" sz="2600">
                <a:solidFill>
                  <a:schemeClr val="tx1"/>
                </a:solidFill>
                <a:latin typeface="Times New Roman" pitchFamily="18" charset="0"/>
                <a:ea typeface="宋体" pitchFamily="2" charset="-122"/>
              </a:defRPr>
            </a:lvl3pPr>
            <a:lvl4pPr marL="1733337" indent="-247620" eaLnBrk="0" hangingPunct="0">
              <a:defRPr kumimoji="1" sz="2600">
                <a:solidFill>
                  <a:schemeClr val="tx1"/>
                </a:solidFill>
                <a:latin typeface="Times New Roman" pitchFamily="18" charset="0"/>
                <a:ea typeface="宋体" pitchFamily="2" charset="-122"/>
              </a:defRPr>
            </a:lvl4pPr>
            <a:lvl5pPr marL="2228576" indent="-247620" eaLnBrk="0" hangingPunct="0">
              <a:defRPr kumimoji="1" sz="2600">
                <a:solidFill>
                  <a:schemeClr val="tx1"/>
                </a:solidFill>
                <a:latin typeface="Times New Roman" pitchFamily="18" charset="0"/>
                <a:ea typeface="宋体" pitchFamily="2" charset="-122"/>
              </a:defRPr>
            </a:lvl5pPr>
            <a:lvl6pPr marL="2723815" indent="-247620" eaLnBrk="0" fontAlgn="base" hangingPunct="0">
              <a:spcBef>
                <a:spcPct val="0"/>
              </a:spcBef>
              <a:spcAft>
                <a:spcPct val="0"/>
              </a:spcAft>
              <a:defRPr kumimoji="1" sz="2600">
                <a:solidFill>
                  <a:schemeClr val="tx1"/>
                </a:solidFill>
                <a:latin typeface="Times New Roman" pitchFamily="18" charset="0"/>
                <a:ea typeface="宋体" pitchFamily="2" charset="-122"/>
              </a:defRPr>
            </a:lvl6pPr>
            <a:lvl7pPr marL="3219054" indent="-247620" eaLnBrk="0" fontAlgn="base" hangingPunct="0">
              <a:spcBef>
                <a:spcPct val="0"/>
              </a:spcBef>
              <a:spcAft>
                <a:spcPct val="0"/>
              </a:spcAft>
              <a:defRPr kumimoji="1" sz="2600">
                <a:solidFill>
                  <a:schemeClr val="tx1"/>
                </a:solidFill>
                <a:latin typeface="Times New Roman" pitchFamily="18" charset="0"/>
                <a:ea typeface="宋体" pitchFamily="2" charset="-122"/>
              </a:defRPr>
            </a:lvl7pPr>
            <a:lvl8pPr marL="3714293" indent="-247620" eaLnBrk="0" fontAlgn="base" hangingPunct="0">
              <a:spcBef>
                <a:spcPct val="0"/>
              </a:spcBef>
              <a:spcAft>
                <a:spcPct val="0"/>
              </a:spcAft>
              <a:defRPr kumimoji="1" sz="2600">
                <a:solidFill>
                  <a:schemeClr val="tx1"/>
                </a:solidFill>
                <a:latin typeface="Times New Roman" pitchFamily="18" charset="0"/>
                <a:ea typeface="宋体" pitchFamily="2" charset="-122"/>
              </a:defRPr>
            </a:lvl8pPr>
            <a:lvl9pPr marL="4209532" indent="-247620" eaLnBrk="0" fontAlgn="base" hangingPunct="0">
              <a:spcBef>
                <a:spcPct val="0"/>
              </a:spcBef>
              <a:spcAft>
                <a:spcPct val="0"/>
              </a:spcAft>
              <a:defRPr kumimoji="1" sz="2600">
                <a:solidFill>
                  <a:schemeClr val="tx1"/>
                </a:solidFill>
                <a:latin typeface="Times New Roman" pitchFamily="18" charset="0"/>
                <a:ea typeface="宋体" pitchFamily="2" charset="-122"/>
              </a:defRPr>
            </a:lvl9pPr>
          </a:lstStyle>
          <a:p>
            <a:pPr eaLnBrk="1" hangingPunct="1"/>
            <a:fld id="{4C7E7CBD-A906-4DB4-AFBD-ADB4611FF0D8}" type="slidenum">
              <a:rPr lang="zh-CN" altLang="en-US" sz="1300">
                <a:solidFill>
                  <a:srgbClr val="000000"/>
                </a:solidFill>
              </a:rPr>
              <a:pPr eaLnBrk="1" hangingPunct="1"/>
              <a:t>10</a:t>
            </a:fld>
            <a:endParaRPr lang="en-US" altLang="zh-CN" sz="130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标题幻灯片">
    <p:spTree>
      <p:nvGrpSpPr>
        <p:cNvPr id="1" name=""/>
        <p:cNvGrpSpPr/>
        <p:nvPr/>
      </p:nvGrpSpPr>
      <p:grpSpPr>
        <a:xfrm>
          <a:off x="0" y="0"/>
          <a:ext cx="0" cy="0"/>
          <a:chOff x="0" y="0"/>
          <a:chExt cx="0" cy="0"/>
        </a:xfrm>
      </p:grpSpPr>
      <p:sp>
        <p:nvSpPr>
          <p:cNvPr id="2" name="Line 19"/>
          <p:cNvSpPr>
            <a:spLocks noChangeShapeType="1"/>
          </p:cNvSpPr>
          <p:nvPr userDrawn="1"/>
        </p:nvSpPr>
        <p:spPr bwMode="auto">
          <a:xfrm>
            <a:off x="0" y="3967163"/>
            <a:ext cx="9144000" cy="0"/>
          </a:xfrm>
          <a:prstGeom prst="line">
            <a:avLst/>
          </a:prstGeom>
          <a:noFill/>
          <a:ln w="9525">
            <a:solidFill>
              <a:srgbClr val="667A3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4303" tIns="32151" rIns="64303" bIns="32151" anchor="ctr"/>
          <a:lstStyle/>
          <a:p>
            <a:endParaRPr lang="zh-CN" altLang="en-US"/>
          </a:p>
        </p:txBody>
      </p:sp>
      <p:sp>
        <p:nvSpPr>
          <p:cNvPr id="3" name="TextBox 2"/>
          <p:cNvSpPr txBox="1">
            <a:spLocks noChangeArrowheads="1"/>
          </p:cNvSpPr>
          <p:nvPr userDrawn="1"/>
        </p:nvSpPr>
        <p:spPr bwMode="auto">
          <a:xfrm>
            <a:off x="2393950" y="1385888"/>
            <a:ext cx="6634163" cy="931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303" tIns="32151" rIns="64303" bIns="32151">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defRPr/>
            </a:pPr>
            <a:r>
              <a:rPr lang="en-US" altLang="zh-CN" sz="2800" b="1" dirty="0" smtClean="0">
                <a:solidFill>
                  <a:srgbClr val="58002C"/>
                </a:solidFill>
                <a:latin typeface="Castellar" pitchFamily="18" charset="0"/>
              </a:rPr>
              <a:t>     </a:t>
            </a:r>
            <a:r>
              <a:rPr lang="en-US" altLang="zh-CN" sz="2800" b="1" dirty="0" smtClean="0">
                <a:solidFill>
                  <a:srgbClr val="006600"/>
                </a:solidFill>
                <a:latin typeface="Castellar" pitchFamily="18" charset="0"/>
              </a:rPr>
              <a:t>MATHEMATICAL </a:t>
            </a:r>
            <a:r>
              <a:rPr lang="en-US" altLang="zh-CN" sz="2800" b="1" dirty="0" err="1" smtClean="0">
                <a:solidFill>
                  <a:srgbClr val="006600"/>
                </a:solidFill>
                <a:latin typeface="Castellar" pitchFamily="18" charset="0"/>
              </a:rPr>
              <a:t>F</a:t>
            </a:r>
            <a:r>
              <a:rPr lang="en-US" altLang="zh-CN" sz="2800" b="1" dirty="0" err="1" smtClean="0">
                <a:solidFill>
                  <a:srgbClr val="2A0015"/>
                </a:solidFill>
                <a:latin typeface="Castellar" pitchFamily="18" charset="0"/>
              </a:rPr>
              <a:t>i</a:t>
            </a:r>
            <a:r>
              <a:rPr lang="en-US" altLang="zh-CN" sz="2800" b="1" dirty="0" err="1" smtClean="0">
                <a:solidFill>
                  <a:srgbClr val="006600"/>
                </a:solidFill>
                <a:latin typeface="Castellar" pitchFamily="18" charset="0"/>
              </a:rPr>
              <a:t>NANCE</a:t>
            </a:r>
            <a:r>
              <a:rPr lang="en-US" altLang="zh-CN" sz="2800" b="1" dirty="0" smtClean="0">
                <a:solidFill>
                  <a:srgbClr val="006600"/>
                </a:solidFill>
                <a:latin typeface="Castellar" pitchFamily="18" charset="0"/>
              </a:rPr>
              <a:t> &amp;</a:t>
            </a:r>
            <a:r>
              <a:rPr lang="en-US" altLang="zh-CN" sz="2800" b="1" dirty="0" smtClean="0">
                <a:solidFill>
                  <a:srgbClr val="2A0015"/>
                </a:solidFill>
                <a:latin typeface="Castellar" pitchFamily="18" charset="0"/>
              </a:rPr>
              <a:t> </a:t>
            </a:r>
            <a:r>
              <a:rPr lang="en-US" altLang="zh-CN" sz="2800" b="1" dirty="0" smtClean="0">
                <a:solidFill>
                  <a:srgbClr val="006600"/>
                </a:solidFill>
                <a:latin typeface="Castellar" pitchFamily="18" charset="0"/>
              </a:rPr>
              <a:t>F</a:t>
            </a:r>
            <a:r>
              <a:rPr lang="en-US" altLang="zh-CN" sz="2800" b="1" dirty="0" smtClean="0">
                <a:solidFill>
                  <a:srgbClr val="2A0015"/>
                </a:solidFill>
                <a:latin typeface="Castellar" pitchFamily="18" charset="0"/>
              </a:rPr>
              <a:t>I</a:t>
            </a:r>
            <a:r>
              <a:rPr lang="en-US" altLang="zh-CN" sz="2800" b="1" dirty="0" smtClean="0">
                <a:solidFill>
                  <a:srgbClr val="006600"/>
                </a:solidFill>
                <a:latin typeface="Castellar" pitchFamily="18" charset="0"/>
              </a:rPr>
              <a:t>NANCIAL</a:t>
            </a:r>
            <a:r>
              <a:rPr lang="en-US" altLang="zh-CN" sz="2800" b="1" dirty="0" smtClean="0">
                <a:solidFill>
                  <a:srgbClr val="2A0015"/>
                </a:solidFill>
                <a:latin typeface="Castellar" pitchFamily="18" charset="0"/>
              </a:rPr>
              <a:t> </a:t>
            </a:r>
            <a:r>
              <a:rPr lang="en-US" altLang="zh-CN" sz="2800" b="1" dirty="0" smtClean="0">
                <a:solidFill>
                  <a:srgbClr val="006600"/>
                </a:solidFill>
                <a:latin typeface="Castellar" pitchFamily="18" charset="0"/>
              </a:rPr>
              <a:t>ECONOMETRICS</a:t>
            </a:r>
            <a:endParaRPr lang="zh-CN" altLang="en-US" sz="2800" b="1" dirty="0" smtClean="0">
              <a:solidFill>
                <a:srgbClr val="006600"/>
              </a:solidFill>
              <a:latin typeface="Castellar" pitchFamily="18" charset="0"/>
            </a:endParaRPr>
          </a:p>
        </p:txBody>
      </p:sp>
      <p:sp>
        <p:nvSpPr>
          <p:cNvPr id="4" name="TextBox 3"/>
          <p:cNvSpPr txBox="1">
            <a:spLocks noChangeArrowheads="1"/>
          </p:cNvSpPr>
          <p:nvPr userDrawn="1"/>
        </p:nvSpPr>
        <p:spPr bwMode="auto">
          <a:xfrm>
            <a:off x="4824413" y="2820988"/>
            <a:ext cx="4051300" cy="176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303" tIns="32151" rIns="64303" bIns="32151">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defRPr/>
            </a:pPr>
            <a:r>
              <a:rPr lang="en-US" altLang="zh-CN" b="1" dirty="0" smtClean="0">
                <a:solidFill>
                  <a:srgbClr val="262626"/>
                </a:solidFill>
                <a:latin typeface="Calisto MT" pitchFamily="18" charset="0"/>
                <a:cs typeface="Arial" pitchFamily="34" charset="0"/>
              </a:rPr>
              <a:t>Prof. Chen, Rong</a:t>
            </a:r>
          </a:p>
          <a:p>
            <a:pPr>
              <a:defRPr/>
            </a:pPr>
            <a:r>
              <a:rPr lang="en-US" altLang="zh-CN" b="1" dirty="0" smtClean="0">
                <a:solidFill>
                  <a:srgbClr val="262626"/>
                </a:solidFill>
                <a:latin typeface="Calisto MT" pitchFamily="18" charset="0"/>
                <a:cs typeface="Arial" pitchFamily="34" charset="0"/>
              </a:rPr>
              <a:t>The Dept. of Finance, Xiamen Univ.</a:t>
            </a:r>
          </a:p>
          <a:p>
            <a:pPr>
              <a:defRPr/>
            </a:pPr>
            <a:r>
              <a:rPr lang="en-US" altLang="zh-CN" b="1" dirty="0" smtClean="0">
                <a:solidFill>
                  <a:srgbClr val="262626"/>
                </a:solidFill>
                <a:latin typeface="Calisto MT" pitchFamily="18" charset="0"/>
                <a:cs typeface="Arial" pitchFamily="34" charset="0"/>
              </a:rPr>
              <a:t>PHD course, 2012 Autumn</a:t>
            </a:r>
            <a:endParaRPr lang="zh-CN" altLang="en-US" b="1" dirty="0" smtClean="0">
              <a:solidFill>
                <a:srgbClr val="262626"/>
              </a:solidFill>
              <a:latin typeface="Calisto MT" pitchFamily="18" charset="0"/>
              <a:cs typeface="Arial" pitchFamily="34" charset="0"/>
            </a:endParaRPr>
          </a:p>
        </p:txBody>
      </p:sp>
      <p:sp>
        <p:nvSpPr>
          <p:cNvPr id="5" name="Rectangle 3"/>
          <p:cNvSpPr txBox="1">
            <a:spLocks noChangeArrowheads="1"/>
          </p:cNvSpPr>
          <p:nvPr userDrawn="1"/>
        </p:nvSpPr>
        <p:spPr bwMode="auto">
          <a:xfrm>
            <a:off x="277813" y="4340225"/>
            <a:ext cx="8610600" cy="14017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1418" tIns="45710" rIns="91418" bIns="45710"/>
          <a:lstStyle>
            <a:lvl1pPr marL="487363" indent="-487363" algn="l" defTabSz="1300163" rtl="0" fontAlgn="base">
              <a:spcBef>
                <a:spcPct val="20000"/>
              </a:spcBef>
              <a:spcAft>
                <a:spcPct val="0"/>
              </a:spcAft>
              <a:buClr>
                <a:srgbClr val="B2482C"/>
              </a:buClr>
              <a:buFont typeface="Times" pitchFamily="48" charset="0"/>
              <a:buChar char="•"/>
              <a:defRPr sz="3600">
                <a:solidFill>
                  <a:srgbClr val="4C4C4C"/>
                </a:solidFill>
                <a:latin typeface="+mn-lt"/>
                <a:ea typeface="+mn-ea"/>
                <a:cs typeface="+mn-cs"/>
              </a:defRPr>
            </a:lvl1pPr>
            <a:lvl2pPr marL="1055688" indent="-406400" algn="l" defTabSz="1300163" rtl="0" fontAlgn="base">
              <a:spcBef>
                <a:spcPct val="20000"/>
              </a:spcBef>
              <a:spcAft>
                <a:spcPct val="0"/>
              </a:spcAft>
              <a:buClr>
                <a:srgbClr val="599D47"/>
              </a:buClr>
              <a:buChar char="–"/>
              <a:defRPr sz="3200">
                <a:solidFill>
                  <a:srgbClr val="666666"/>
                </a:solidFill>
                <a:latin typeface="+mn-lt"/>
                <a:ea typeface="+mn-ea"/>
              </a:defRPr>
            </a:lvl2pPr>
            <a:lvl3pPr marL="1625600" indent="-325438" algn="l" defTabSz="1300163" rtl="0" fontAlgn="base">
              <a:spcBef>
                <a:spcPct val="20000"/>
              </a:spcBef>
              <a:spcAft>
                <a:spcPct val="0"/>
              </a:spcAft>
              <a:buClr>
                <a:srgbClr val="B2482C"/>
              </a:buClr>
              <a:buFont typeface="Times" pitchFamily="48" charset="0"/>
              <a:buChar char="•"/>
              <a:defRPr sz="2800">
                <a:solidFill>
                  <a:srgbClr val="808080"/>
                </a:solidFill>
                <a:latin typeface="+mn-lt"/>
                <a:ea typeface="+mn-ea"/>
              </a:defRPr>
            </a:lvl3pPr>
            <a:lvl4pPr marL="2274888" indent="-325438" algn="l" defTabSz="1300163" rtl="0" fontAlgn="base">
              <a:spcBef>
                <a:spcPct val="20000"/>
              </a:spcBef>
              <a:spcAft>
                <a:spcPct val="0"/>
              </a:spcAft>
              <a:buClr>
                <a:srgbClr val="599D47"/>
              </a:buClr>
              <a:buChar char="–"/>
              <a:defRPr sz="2400">
                <a:solidFill>
                  <a:srgbClr val="999999"/>
                </a:solidFill>
                <a:latin typeface="+mn-lt"/>
                <a:ea typeface="+mn-ea"/>
              </a:defRPr>
            </a:lvl4pPr>
            <a:lvl5pPr marL="2925763" indent="-325438" algn="l" defTabSz="1300163" rtl="0" fontAlgn="base">
              <a:spcBef>
                <a:spcPct val="20000"/>
              </a:spcBef>
              <a:spcAft>
                <a:spcPct val="0"/>
              </a:spcAft>
              <a:buClr>
                <a:srgbClr val="B2482C"/>
              </a:buClr>
              <a:buChar char="»"/>
              <a:defRPr sz="2000">
                <a:solidFill>
                  <a:srgbClr val="B3B3B3"/>
                </a:solidFill>
                <a:latin typeface="+mn-lt"/>
                <a:ea typeface="+mn-ea"/>
              </a:defRPr>
            </a:lvl5pPr>
            <a:lvl6pPr marL="3382963" indent="-325438" algn="l" defTabSz="1300163" rtl="0" fontAlgn="base">
              <a:spcBef>
                <a:spcPct val="20000"/>
              </a:spcBef>
              <a:spcAft>
                <a:spcPct val="0"/>
              </a:spcAft>
              <a:buClr>
                <a:srgbClr val="B2482C"/>
              </a:buClr>
              <a:buChar char="»"/>
              <a:defRPr sz="2000">
                <a:solidFill>
                  <a:srgbClr val="B3B3B3"/>
                </a:solidFill>
                <a:latin typeface="+mn-lt"/>
                <a:ea typeface="+mn-ea"/>
              </a:defRPr>
            </a:lvl6pPr>
            <a:lvl7pPr marL="3840163" indent="-325438" algn="l" defTabSz="1300163" rtl="0" fontAlgn="base">
              <a:spcBef>
                <a:spcPct val="20000"/>
              </a:spcBef>
              <a:spcAft>
                <a:spcPct val="0"/>
              </a:spcAft>
              <a:buClr>
                <a:srgbClr val="B2482C"/>
              </a:buClr>
              <a:buChar char="»"/>
              <a:defRPr sz="2000">
                <a:solidFill>
                  <a:srgbClr val="B3B3B3"/>
                </a:solidFill>
                <a:latin typeface="+mn-lt"/>
                <a:ea typeface="+mn-ea"/>
              </a:defRPr>
            </a:lvl7pPr>
            <a:lvl8pPr marL="4297363" indent="-325438" algn="l" defTabSz="1300163" rtl="0" fontAlgn="base">
              <a:spcBef>
                <a:spcPct val="20000"/>
              </a:spcBef>
              <a:spcAft>
                <a:spcPct val="0"/>
              </a:spcAft>
              <a:buClr>
                <a:srgbClr val="B2482C"/>
              </a:buClr>
              <a:buChar char="»"/>
              <a:defRPr sz="2000">
                <a:solidFill>
                  <a:srgbClr val="B3B3B3"/>
                </a:solidFill>
                <a:latin typeface="+mn-lt"/>
                <a:ea typeface="+mn-ea"/>
              </a:defRPr>
            </a:lvl8pPr>
            <a:lvl9pPr marL="4754563" indent="-325438" algn="l" defTabSz="1300163" rtl="0" fontAlgn="base">
              <a:spcBef>
                <a:spcPct val="20000"/>
              </a:spcBef>
              <a:spcAft>
                <a:spcPct val="0"/>
              </a:spcAft>
              <a:buClr>
                <a:srgbClr val="B2482C"/>
              </a:buClr>
              <a:buChar char="»"/>
              <a:defRPr sz="2000">
                <a:solidFill>
                  <a:srgbClr val="B3B3B3"/>
                </a:solidFill>
                <a:latin typeface="+mn-lt"/>
                <a:ea typeface="+mn-ea"/>
              </a:defRPr>
            </a:lvl9pPr>
          </a:lstStyle>
          <a:p>
            <a:pPr>
              <a:defRPr/>
            </a:pPr>
            <a:r>
              <a:rPr lang="en-US" altLang="zh-CN" dirty="0" smtClean="0">
                <a:solidFill>
                  <a:srgbClr val="330B38"/>
                </a:solidFill>
                <a:latin typeface="Adobe Jenson Pro Capt" pitchFamily="18" charset="0"/>
                <a:cs typeface="Calibri" pitchFamily="34" charset="0"/>
              </a:rPr>
              <a:t>Topic 1</a:t>
            </a:r>
          </a:p>
          <a:p>
            <a:pPr marL="0" indent="0">
              <a:buFont typeface="Times" pitchFamily="48" charset="0"/>
              <a:buNone/>
              <a:defRPr/>
            </a:pPr>
            <a:r>
              <a:rPr lang="en-US" altLang="zh-CN" dirty="0" smtClean="0">
                <a:latin typeface="Adobe Jenson Pro Capt" pitchFamily="18" charset="0"/>
              </a:rPr>
              <a:t>     Equilibrium Models vs. No-Arbitrage Models</a:t>
            </a:r>
            <a:br>
              <a:rPr lang="en-US" altLang="zh-CN" dirty="0" smtClean="0">
                <a:latin typeface="Adobe Jenson Pro Capt" pitchFamily="18" charset="0"/>
              </a:rPr>
            </a:br>
            <a:endParaRPr lang="en-US" altLang="zh-CN" dirty="0" smtClean="0">
              <a:solidFill>
                <a:srgbClr val="330B38"/>
              </a:solidFill>
              <a:latin typeface="Adobe Jenson Pro Capt" pitchFamily="18" charset="0"/>
              <a:cs typeface="Calibri" pitchFamily="34" charset="0"/>
            </a:endParaRPr>
          </a:p>
          <a:p>
            <a:pPr marL="0" indent="0">
              <a:buFont typeface="Times" pitchFamily="48" charset="0"/>
              <a:buNone/>
              <a:defRPr/>
            </a:pPr>
            <a:r>
              <a:rPr lang="en-US" altLang="zh-CN" sz="2300" dirty="0" smtClean="0">
                <a:solidFill>
                  <a:srgbClr val="330B38"/>
                </a:solidFill>
                <a:latin typeface="Calisto MT" pitchFamily="18" charset="0"/>
                <a:cs typeface="Calibri" pitchFamily="34" charset="0"/>
              </a:rPr>
              <a:t>      </a:t>
            </a:r>
            <a:endParaRPr lang="en-US" altLang="zh-CN" sz="1400" dirty="0" smtClean="0"/>
          </a:p>
        </p:txBody>
      </p:sp>
      <p:pic>
        <p:nvPicPr>
          <p:cNvPr id="6" name="Picture 9"/>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99250" y="1282700"/>
            <a:ext cx="22542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10"/>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647950" y="1652588"/>
            <a:ext cx="254000" cy="20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267200" y="2992438"/>
            <a:ext cx="50800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2622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1738" y="4800600"/>
            <a:ext cx="5486846" cy="566288"/>
          </a:xfrm>
        </p:spPr>
        <p:txBody>
          <a:bodyPr anchor="b"/>
          <a:lstStyle>
            <a:lvl1pPr algn="l">
              <a:defRPr sz="14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1738" y="613199"/>
            <a:ext cx="5486846" cy="4114800"/>
          </a:xfrm>
        </p:spPr>
        <p:txBody>
          <a:bodyPr/>
          <a:lstStyle>
            <a:lvl1pPr marL="0" indent="0">
              <a:buNone/>
              <a:defRPr sz="2300"/>
            </a:lvl1pPr>
            <a:lvl2pPr marL="321511" indent="0">
              <a:buNone/>
              <a:defRPr sz="2000"/>
            </a:lvl2pPr>
            <a:lvl3pPr marL="643022" indent="0">
              <a:buNone/>
              <a:defRPr sz="1700"/>
            </a:lvl3pPr>
            <a:lvl4pPr marL="964532" indent="0">
              <a:buNone/>
              <a:defRPr sz="1400"/>
            </a:lvl4pPr>
            <a:lvl5pPr marL="1286042" indent="0">
              <a:buNone/>
              <a:defRPr sz="1400"/>
            </a:lvl5pPr>
            <a:lvl6pPr marL="1607554" indent="0">
              <a:buNone/>
              <a:defRPr sz="1400"/>
            </a:lvl6pPr>
            <a:lvl7pPr marL="1929065" indent="0">
              <a:buNone/>
              <a:defRPr sz="1400"/>
            </a:lvl7pPr>
            <a:lvl8pPr marL="2250575" indent="0">
              <a:buNone/>
              <a:defRPr sz="1400"/>
            </a:lvl8pPr>
            <a:lvl9pPr marL="2572086" indent="0">
              <a:buNone/>
              <a:defRPr sz="1400"/>
            </a:lvl9pPr>
          </a:lstStyle>
          <a:p>
            <a:pPr lvl="0"/>
            <a:endParaRPr lang="zh-CN" altLang="en-US" noProof="0" smtClean="0"/>
          </a:p>
        </p:txBody>
      </p:sp>
      <p:sp>
        <p:nvSpPr>
          <p:cNvPr id="4" name="文本占位符 3"/>
          <p:cNvSpPr>
            <a:spLocks noGrp="1"/>
          </p:cNvSpPr>
          <p:nvPr>
            <p:ph type="body" sz="half" idx="2"/>
          </p:nvPr>
        </p:nvSpPr>
        <p:spPr>
          <a:xfrm>
            <a:off x="1791738" y="5366888"/>
            <a:ext cx="5486846" cy="805312"/>
          </a:xfrm>
        </p:spPr>
        <p:txBody>
          <a:bodyPr/>
          <a:lstStyle>
            <a:lvl1pPr marL="0" indent="0">
              <a:buNone/>
              <a:defRPr sz="1000"/>
            </a:lvl1pPr>
            <a:lvl2pPr marL="321511" indent="0">
              <a:buNone/>
              <a:defRPr sz="800"/>
            </a:lvl2pPr>
            <a:lvl3pPr marL="643022" indent="0">
              <a:buNone/>
              <a:defRPr sz="700"/>
            </a:lvl3pPr>
            <a:lvl4pPr marL="964532" indent="0">
              <a:buNone/>
              <a:defRPr sz="600"/>
            </a:lvl4pPr>
            <a:lvl5pPr marL="1286042" indent="0">
              <a:buNone/>
              <a:defRPr sz="600"/>
            </a:lvl5pPr>
            <a:lvl6pPr marL="1607554" indent="0">
              <a:buNone/>
              <a:defRPr sz="600"/>
            </a:lvl6pPr>
            <a:lvl7pPr marL="1929065" indent="0">
              <a:buNone/>
              <a:defRPr sz="600"/>
            </a:lvl7pPr>
            <a:lvl8pPr marL="2250575" indent="0">
              <a:buNone/>
              <a:defRPr sz="600"/>
            </a:lvl8pPr>
            <a:lvl9pPr marL="2572086" indent="0">
              <a:buNone/>
              <a:defRPr sz="600"/>
            </a:lvl9pPr>
          </a:lstStyle>
          <a:p>
            <a:pPr lvl="0"/>
            <a:r>
              <a:rPr lang="zh-CN" altLang="en-US" smtClean="0"/>
              <a:t>单击此处编辑母版文本样式</a:t>
            </a:r>
          </a:p>
        </p:txBody>
      </p:sp>
      <p:sp>
        <p:nvSpPr>
          <p:cNvPr id="5" name="Rectangle 4"/>
          <p:cNvSpPr>
            <a:spLocks noGrp="1" noChangeArrowheads="1"/>
          </p:cNvSpPr>
          <p:nvPr>
            <p:ph type="dt" sz="half" idx="10"/>
          </p:nvPr>
        </p:nvSpPr>
        <p:spPr>
          <a:xfrm>
            <a:off x="6951663" y="6384925"/>
            <a:ext cx="1905000" cy="458788"/>
          </a:xfrm>
          <a:prstGeom prst="rect">
            <a:avLst/>
          </a:prstGeom>
        </p:spPr>
        <p:txBody>
          <a:bodyPr/>
          <a:lstStyle>
            <a:lvl1pPr>
              <a:defRPr>
                <a:latin typeface="Arial" pitchFamily="34" charset="0"/>
                <a:ea typeface="宋体" pitchFamily="2" charset="-122"/>
              </a:defRPr>
            </a:lvl1pPr>
          </a:lstStyle>
          <a:p>
            <a:pPr>
              <a:defRPr/>
            </a:pPr>
            <a:fld id="{72270CF2-C484-402A-84A9-6BDD0777886A}" type="datetime10">
              <a:rPr lang="zh-CN" altLang="en-US"/>
              <a:pPr>
                <a:defRPr/>
              </a:pPr>
              <a:t>19:44</a:t>
            </a:fld>
            <a:endParaRPr lang="en-US" altLang="zh-CN"/>
          </a:p>
        </p:txBody>
      </p:sp>
      <p:sp>
        <p:nvSpPr>
          <p:cNvPr id="6" name="Rectangle 5"/>
          <p:cNvSpPr>
            <a:spLocks noGrp="1" noChangeArrowheads="1"/>
          </p:cNvSpPr>
          <p:nvPr>
            <p:ph type="ftr" sz="quarter" idx="11"/>
          </p:nvPr>
        </p:nvSpPr>
        <p:spPr>
          <a:xfrm>
            <a:off x="3124200" y="6375400"/>
            <a:ext cx="2895600" cy="458788"/>
          </a:xfrm>
          <a:prstGeom prst="rect">
            <a:avLst/>
          </a:prstGeom>
        </p:spPr>
        <p:txBody>
          <a:bodyPr lIns="64303" tIns="32151" rIns="64303" bIns="32151"/>
          <a:lstStyle>
            <a:lvl1pPr>
              <a:defRPr>
                <a:latin typeface="Arial" pitchFamily="34" charset="0"/>
                <a:ea typeface="宋体" pitchFamily="2" charset="-122"/>
              </a:defRPr>
            </a:lvl1pPr>
          </a:lstStyle>
          <a:p>
            <a:pPr>
              <a:defRPr/>
            </a:pPr>
            <a:endParaRPr lang="en-US" altLang="zh-CN"/>
          </a:p>
        </p:txBody>
      </p:sp>
      <p:sp>
        <p:nvSpPr>
          <p:cNvPr id="7" name="Rectangle 6"/>
          <p:cNvSpPr>
            <a:spLocks noGrp="1" noChangeArrowheads="1"/>
          </p:cNvSpPr>
          <p:nvPr>
            <p:ph type="sldNum" sz="quarter" idx="12"/>
          </p:nvPr>
        </p:nvSpPr>
        <p:spPr>
          <a:xfrm>
            <a:off x="7991475" y="701675"/>
            <a:ext cx="533400" cy="457200"/>
          </a:xfrm>
          <a:prstGeom prst="rect">
            <a:avLst/>
          </a:prstGeom>
        </p:spPr>
        <p:txBody>
          <a:bodyPr/>
          <a:lstStyle>
            <a:lvl1pPr>
              <a:defRPr>
                <a:latin typeface="Arial" pitchFamily="34" charset="0"/>
                <a:ea typeface="宋体" pitchFamily="2" charset="-122"/>
              </a:defRPr>
            </a:lvl1pPr>
          </a:lstStyle>
          <a:p>
            <a:pPr>
              <a:defRPr/>
            </a:pPr>
            <a:fld id="{D36ADAB1-EF23-491C-9E78-3503A15CA98B}" type="slidenum">
              <a:rPr lang="en-US" altLang="zh-CN"/>
              <a:pPr>
                <a:defRPr/>
              </a:pPr>
              <a:t>‹#›</a:t>
            </a:fld>
            <a:endParaRPr lang="en-US" altLang="zh-CN" dirty="0"/>
          </a:p>
        </p:txBody>
      </p:sp>
    </p:spTree>
    <p:extLst>
      <p:ext uri="{BB962C8B-B14F-4D97-AF65-F5344CB8AC3E}">
        <p14:creationId xmlns:p14="http://schemas.microsoft.com/office/powerpoint/2010/main" val="55666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xfrm>
            <a:off x="6951663" y="6384925"/>
            <a:ext cx="1905000" cy="458788"/>
          </a:xfrm>
          <a:prstGeom prst="rect">
            <a:avLst/>
          </a:prstGeom>
        </p:spPr>
        <p:txBody>
          <a:bodyPr/>
          <a:lstStyle>
            <a:lvl1pPr>
              <a:defRPr>
                <a:latin typeface="Arial" pitchFamily="34" charset="0"/>
                <a:ea typeface="宋体" pitchFamily="2" charset="-122"/>
              </a:defRPr>
            </a:lvl1pPr>
          </a:lstStyle>
          <a:p>
            <a:pPr>
              <a:defRPr/>
            </a:pPr>
            <a:fld id="{3D583AB4-65B9-4662-BAB4-871568D8614D}" type="datetime10">
              <a:rPr lang="zh-CN" altLang="en-US"/>
              <a:pPr>
                <a:defRPr/>
              </a:pPr>
              <a:t>19:44</a:t>
            </a:fld>
            <a:endParaRPr lang="en-US" altLang="zh-CN"/>
          </a:p>
        </p:txBody>
      </p:sp>
      <p:sp>
        <p:nvSpPr>
          <p:cNvPr id="5" name="Rectangle 5"/>
          <p:cNvSpPr>
            <a:spLocks noGrp="1" noChangeArrowheads="1"/>
          </p:cNvSpPr>
          <p:nvPr>
            <p:ph type="ftr" sz="quarter" idx="11"/>
          </p:nvPr>
        </p:nvSpPr>
        <p:spPr>
          <a:xfrm>
            <a:off x="3124200" y="6375400"/>
            <a:ext cx="2895600" cy="458788"/>
          </a:xfrm>
          <a:prstGeom prst="rect">
            <a:avLst/>
          </a:prstGeom>
        </p:spPr>
        <p:txBody>
          <a:bodyPr lIns="64303" tIns="32151" rIns="64303" bIns="32151"/>
          <a:lstStyle>
            <a:lvl1pPr>
              <a:defRPr>
                <a:latin typeface="Arial" pitchFamily="34" charset="0"/>
                <a:ea typeface="宋体" pitchFamily="2" charset="-122"/>
              </a:defRPr>
            </a:lvl1pPr>
          </a:lstStyle>
          <a:p>
            <a:pPr>
              <a:defRPr/>
            </a:pPr>
            <a:endParaRPr lang="en-US" altLang="zh-CN"/>
          </a:p>
        </p:txBody>
      </p:sp>
      <p:sp>
        <p:nvSpPr>
          <p:cNvPr id="6" name="Rectangle 6"/>
          <p:cNvSpPr>
            <a:spLocks noGrp="1" noChangeArrowheads="1"/>
          </p:cNvSpPr>
          <p:nvPr>
            <p:ph type="sldNum" sz="quarter" idx="12"/>
          </p:nvPr>
        </p:nvSpPr>
        <p:spPr>
          <a:xfrm>
            <a:off x="7991475" y="701675"/>
            <a:ext cx="533400" cy="457200"/>
          </a:xfrm>
          <a:prstGeom prst="rect">
            <a:avLst/>
          </a:prstGeom>
        </p:spPr>
        <p:txBody>
          <a:bodyPr/>
          <a:lstStyle>
            <a:lvl1pPr>
              <a:defRPr>
                <a:latin typeface="Arial" pitchFamily="34" charset="0"/>
                <a:ea typeface="宋体" pitchFamily="2" charset="-122"/>
              </a:defRPr>
            </a:lvl1pPr>
          </a:lstStyle>
          <a:p>
            <a:pPr>
              <a:defRPr/>
            </a:pPr>
            <a:fld id="{47A2284B-B6CB-41A9-80EC-DE687F9D1345}" type="slidenum">
              <a:rPr lang="en-US" altLang="zh-CN"/>
              <a:pPr>
                <a:defRPr/>
              </a:pPr>
              <a:t>‹#›</a:t>
            </a:fld>
            <a:endParaRPr lang="en-US" altLang="zh-CN" dirty="0"/>
          </a:p>
        </p:txBody>
      </p:sp>
    </p:spTree>
    <p:extLst>
      <p:ext uri="{BB962C8B-B14F-4D97-AF65-F5344CB8AC3E}">
        <p14:creationId xmlns:p14="http://schemas.microsoft.com/office/powerpoint/2010/main" val="24547742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359831" y="214452"/>
            <a:ext cx="1999377" cy="5414916"/>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58349" y="214452"/>
            <a:ext cx="5894313" cy="5414916"/>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xfrm>
            <a:off x="6951663" y="6384925"/>
            <a:ext cx="1905000" cy="458788"/>
          </a:xfrm>
          <a:prstGeom prst="rect">
            <a:avLst/>
          </a:prstGeom>
        </p:spPr>
        <p:txBody>
          <a:bodyPr/>
          <a:lstStyle>
            <a:lvl1pPr>
              <a:defRPr>
                <a:latin typeface="Arial" pitchFamily="34" charset="0"/>
                <a:ea typeface="宋体" pitchFamily="2" charset="-122"/>
              </a:defRPr>
            </a:lvl1pPr>
          </a:lstStyle>
          <a:p>
            <a:pPr>
              <a:defRPr/>
            </a:pPr>
            <a:fld id="{97E592C9-AC2D-4B97-B576-D423FB9F3EE9}" type="datetime10">
              <a:rPr lang="zh-CN" altLang="en-US"/>
              <a:pPr>
                <a:defRPr/>
              </a:pPr>
              <a:t>19:44</a:t>
            </a:fld>
            <a:endParaRPr lang="en-US" altLang="zh-CN"/>
          </a:p>
        </p:txBody>
      </p:sp>
      <p:sp>
        <p:nvSpPr>
          <p:cNvPr id="5" name="Rectangle 5"/>
          <p:cNvSpPr>
            <a:spLocks noGrp="1" noChangeArrowheads="1"/>
          </p:cNvSpPr>
          <p:nvPr>
            <p:ph type="ftr" sz="quarter" idx="11"/>
          </p:nvPr>
        </p:nvSpPr>
        <p:spPr>
          <a:xfrm>
            <a:off x="3124200" y="6375400"/>
            <a:ext cx="2895600" cy="458788"/>
          </a:xfrm>
          <a:prstGeom prst="rect">
            <a:avLst/>
          </a:prstGeom>
        </p:spPr>
        <p:txBody>
          <a:bodyPr lIns="64303" tIns="32151" rIns="64303" bIns="32151"/>
          <a:lstStyle>
            <a:lvl1pPr>
              <a:defRPr>
                <a:latin typeface="Arial" pitchFamily="34" charset="0"/>
                <a:ea typeface="宋体" pitchFamily="2" charset="-122"/>
              </a:defRPr>
            </a:lvl1pPr>
          </a:lstStyle>
          <a:p>
            <a:pPr>
              <a:defRPr/>
            </a:pPr>
            <a:endParaRPr lang="en-US" altLang="zh-CN"/>
          </a:p>
        </p:txBody>
      </p:sp>
      <p:sp>
        <p:nvSpPr>
          <p:cNvPr id="6" name="Rectangle 6"/>
          <p:cNvSpPr>
            <a:spLocks noGrp="1" noChangeArrowheads="1"/>
          </p:cNvSpPr>
          <p:nvPr>
            <p:ph type="sldNum" sz="quarter" idx="12"/>
          </p:nvPr>
        </p:nvSpPr>
        <p:spPr>
          <a:xfrm>
            <a:off x="7991475" y="701675"/>
            <a:ext cx="533400" cy="457200"/>
          </a:xfrm>
          <a:prstGeom prst="rect">
            <a:avLst/>
          </a:prstGeom>
        </p:spPr>
        <p:txBody>
          <a:bodyPr/>
          <a:lstStyle>
            <a:lvl1pPr>
              <a:defRPr>
                <a:latin typeface="Arial" pitchFamily="34" charset="0"/>
                <a:ea typeface="宋体" pitchFamily="2" charset="-122"/>
              </a:defRPr>
            </a:lvl1pPr>
          </a:lstStyle>
          <a:p>
            <a:pPr>
              <a:defRPr/>
            </a:pPr>
            <a:fld id="{483BE835-2666-49C6-A917-13B2984D45D2}" type="slidenum">
              <a:rPr lang="en-US" altLang="zh-CN"/>
              <a:pPr>
                <a:defRPr/>
              </a:pPr>
              <a:t>‹#›</a:t>
            </a:fld>
            <a:endParaRPr lang="en-US" altLang="zh-CN" dirty="0"/>
          </a:p>
        </p:txBody>
      </p:sp>
    </p:spTree>
    <p:extLst>
      <p:ext uri="{BB962C8B-B14F-4D97-AF65-F5344CB8AC3E}">
        <p14:creationId xmlns:p14="http://schemas.microsoft.com/office/powerpoint/2010/main" val="36938853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3"/>
          <p:cNvSpPr>
            <a:spLocks noGrp="1" noChangeArrowheads="1"/>
          </p:cNvSpPr>
          <p:nvPr>
            <p:ph type="dt" sz="half" idx="10"/>
          </p:nvPr>
        </p:nvSpPr>
        <p:spPr>
          <a:xfrm>
            <a:off x="6951663" y="6384925"/>
            <a:ext cx="1905000" cy="458788"/>
          </a:xfrm>
          <a:prstGeom prst="rect">
            <a:avLst/>
          </a:prstGeom>
        </p:spPr>
        <p:txBody>
          <a:bodyPr/>
          <a:lstStyle>
            <a:lvl1pPr>
              <a:defRPr>
                <a:latin typeface="Arial" pitchFamily="34" charset="0"/>
                <a:ea typeface="宋体" pitchFamily="2" charset="-122"/>
              </a:defRPr>
            </a:lvl1pPr>
          </a:lstStyle>
          <a:p>
            <a:pPr>
              <a:defRPr/>
            </a:pPr>
            <a:fld id="{E340E0A2-CFB6-4F51-BFF0-B183EE48D280}" type="datetime10">
              <a:rPr lang="zh-CN" altLang="en-US"/>
              <a:pPr>
                <a:defRPr/>
              </a:pPr>
              <a:t>19:44</a:t>
            </a:fld>
            <a:endParaRPr lang="en-US" altLang="zh-CN"/>
          </a:p>
        </p:txBody>
      </p:sp>
      <p:sp>
        <p:nvSpPr>
          <p:cNvPr id="5" name="Rectangle 4"/>
          <p:cNvSpPr>
            <a:spLocks noGrp="1" noChangeArrowheads="1"/>
          </p:cNvSpPr>
          <p:nvPr>
            <p:ph type="ftr" sz="quarter" idx="11"/>
          </p:nvPr>
        </p:nvSpPr>
        <p:spPr>
          <a:xfrm>
            <a:off x="4038600" y="6400800"/>
            <a:ext cx="3429000" cy="457200"/>
          </a:xfrm>
          <a:prstGeom prst="rect">
            <a:avLst/>
          </a:prstGeom>
        </p:spPr>
        <p:txBody>
          <a:bodyPr/>
          <a:lstStyle>
            <a:lvl1pPr>
              <a:defRPr>
                <a:latin typeface="Arial" pitchFamily="34" charset="0"/>
                <a:ea typeface="宋体" pitchFamily="2" charset="-122"/>
              </a:defRPr>
            </a:lvl1pPr>
          </a:lstStyle>
          <a:p>
            <a:pPr>
              <a:defRPr/>
            </a:pPr>
            <a:endParaRPr lang="zh-CN" altLang="zh-CN"/>
          </a:p>
        </p:txBody>
      </p:sp>
      <p:sp>
        <p:nvSpPr>
          <p:cNvPr id="6" name="Rectangle 5"/>
          <p:cNvSpPr>
            <a:spLocks noGrp="1" noChangeArrowheads="1"/>
          </p:cNvSpPr>
          <p:nvPr>
            <p:ph type="sldNum" sz="quarter" idx="12"/>
          </p:nvPr>
        </p:nvSpPr>
        <p:spPr>
          <a:xfrm>
            <a:off x="7991475" y="701675"/>
            <a:ext cx="533400" cy="457200"/>
          </a:xfrm>
          <a:prstGeom prst="rect">
            <a:avLst/>
          </a:prstGeom>
        </p:spPr>
        <p:txBody>
          <a:bodyPr/>
          <a:lstStyle>
            <a:lvl1pPr>
              <a:defRPr>
                <a:latin typeface="Arial" pitchFamily="34" charset="0"/>
                <a:ea typeface="宋体" pitchFamily="2" charset="-122"/>
              </a:defRPr>
            </a:lvl1pPr>
          </a:lstStyle>
          <a:p>
            <a:pPr>
              <a:defRPr/>
            </a:pPr>
            <a:fld id="{428A3ADF-B695-4EF6-91DE-EF028C7873DA}" type="slidenum">
              <a:rPr lang="en-US" altLang="zh-CN"/>
              <a:pPr>
                <a:defRPr/>
              </a:pPr>
              <a:t>‹#›</a:t>
            </a:fld>
            <a:endParaRPr lang="en-US" altLang="zh-CN"/>
          </a:p>
        </p:txBody>
      </p:sp>
    </p:spTree>
    <p:extLst>
      <p:ext uri="{BB962C8B-B14F-4D97-AF65-F5344CB8AC3E}">
        <p14:creationId xmlns:p14="http://schemas.microsoft.com/office/powerpoint/2010/main" val="11521499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1371600" y="533400"/>
            <a:ext cx="75438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1371600" y="1981200"/>
            <a:ext cx="3733800" cy="4114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5257800" y="1981200"/>
            <a:ext cx="3733800" cy="4114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3"/>
          <p:cNvSpPr>
            <a:spLocks noGrp="1" noChangeArrowheads="1"/>
          </p:cNvSpPr>
          <p:nvPr>
            <p:ph type="dt" sz="half" idx="10"/>
          </p:nvPr>
        </p:nvSpPr>
        <p:spPr>
          <a:xfrm>
            <a:off x="6951663" y="6384925"/>
            <a:ext cx="1905000" cy="458788"/>
          </a:xfrm>
          <a:prstGeom prst="rect">
            <a:avLst/>
          </a:prstGeom>
        </p:spPr>
        <p:txBody>
          <a:bodyPr/>
          <a:lstStyle>
            <a:lvl1pPr>
              <a:defRPr>
                <a:latin typeface="Arial" pitchFamily="34" charset="0"/>
                <a:ea typeface="宋体" pitchFamily="2" charset="-122"/>
              </a:defRPr>
            </a:lvl1pPr>
          </a:lstStyle>
          <a:p>
            <a:pPr>
              <a:defRPr/>
            </a:pPr>
            <a:fld id="{4CA6585C-69A9-4831-B681-8E58AD535819}" type="datetime10">
              <a:rPr lang="zh-CN" altLang="en-US"/>
              <a:pPr>
                <a:defRPr/>
              </a:pPr>
              <a:t>19:44</a:t>
            </a:fld>
            <a:endParaRPr lang="en-US" altLang="zh-CN"/>
          </a:p>
        </p:txBody>
      </p:sp>
      <p:sp>
        <p:nvSpPr>
          <p:cNvPr id="6" name="Rectangle 4"/>
          <p:cNvSpPr>
            <a:spLocks noGrp="1" noChangeArrowheads="1"/>
          </p:cNvSpPr>
          <p:nvPr>
            <p:ph type="ftr" sz="quarter" idx="11"/>
          </p:nvPr>
        </p:nvSpPr>
        <p:spPr>
          <a:xfrm>
            <a:off x="4038600" y="6400800"/>
            <a:ext cx="3429000" cy="457200"/>
          </a:xfrm>
          <a:prstGeom prst="rect">
            <a:avLst/>
          </a:prstGeom>
        </p:spPr>
        <p:txBody>
          <a:bodyPr/>
          <a:lstStyle>
            <a:lvl1pPr>
              <a:defRPr>
                <a:latin typeface="Arial" pitchFamily="34" charset="0"/>
                <a:ea typeface="宋体" pitchFamily="2" charset="-122"/>
              </a:defRPr>
            </a:lvl1pPr>
          </a:lstStyle>
          <a:p>
            <a:pPr>
              <a:defRPr/>
            </a:pPr>
            <a:endParaRPr lang="zh-CN" altLang="zh-CN"/>
          </a:p>
        </p:txBody>
      </p:sp>
      <p:sp>
        <p:nvSpPr>
          <p:cNvPr id="7" name="Rectangle 5"/>
          <p:cNvSpPr>
            <a:spLocks noGrp="1" noChangeArrowheads="1"/>
          </p:cNvSpPr>
          <p:nvPr>
            <p:ph type="sldNum" sz="quarter" idx="12"/>
          </p:nvPr>
        </p:nvSpPr>
        <p:spPr>
          <a:xfrm>
            <a:off x="7991475" y="701675"/>
            <a:ext cx="533400" cy="457200"/>
          </a:xfrm>
          <a:prstGeom prst="rect">
            <a:avLst/>
          </a:prstGeom>
        </p:spPr>
        <p:txBody>
          <a:bodyPr/>
          <a:lstStyle>
            <a:lvl1pPr>
              <a:defRPr>
                <a:latin typeface="Arial" pitchFamily="34" charset="0"/>
                <a:ea typeface="宋体" pitchFamily="2" charset="-122"/>
              </a:defRPr>
            </a:lvl1pPr>
          </a:lstStyle>
          <a:p>
            <a:pPr>
              <a:defRPr/>
            </a:pPr>
            <a:fld id="{452FC9E9-D0C0-462B-B12D-EA5830DA1388}" type="slidenum">
              <a:rPr lang="en-US" altLang="zh-CN"/>
              <a:pPr>
                <a:defRPr/>
              </a:pPr>
              <a:t>‹#›</a:t>
            </a:fld>
            <a:endParaRPr lang="en-US" altLang="zh-CN"/>
          </a:p>
        </p:txBody>
      </p:sp>
    </p:spTree>
    <p:extLst>
      <p:ext uri="{BB962C8B-B14F-4D97-AF65-F5344CB8AC3E}">
        <p14:creationId xmlns:p14="http://schemas.microsoft.com/office/powerpoint/2010/main" val="7094621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1371600" y="533400"/>
            <a:ext cx="75438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1371600" y="1981200"/>
            <a:ext cx="3733800" cy="4114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5257800" y="1981200"/>
            <a:ext cx="3733800" cy="1981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5257800" y="4114800"/>
            <a:ext cx="3733800" cy="1981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Rectangle 3"/>
          <p:cNvSpPr>
            <a:spLocks noGrp="1" noChangeArrowheads="1"/>
          </p:cNvSpPr>
          <p:nvPr>
            <p:ph type="dt" sz="half" idx="10"/>
          </p:nvPr>
        </p:nvSpPr>
        <p:spPr>
          <a:xfrm>
            <a:off x="6951663" y="6384925"/>
            <a:ext cx="1905000" cy="458788"/>
          </a:xfrm>
          <a:prstGeom prst="rect">
            <a:avLst/>
          </a:prstGeom>
        </p:spPr>
        <p:txBody>
          <a:bodyPr/>
          <a:lstStyle>
            <a:lvl1pPr>
              <a:defRPr>
                <a:latin typeface="Arial" pitchFamily="34" charset="0"/>
                <a:ea typeface="宋体" pitchFamily="2" charset="-122"/>
              </a:defRPr>
            </a:lvl1pPr>
          </a:lstStyle>
          <a:p>
            <a:pPr>
              <a:defRPr/>
            </a:pPr>
            <a:fld id="{F2B11678-EB9D-4E5B-AE8C-97656F19A38C}" type="datetime10">
              <a:rPr lang="zh-CN" altLang="en-US"/>
              <a:pPr>
                <a:defRPr/>
              </a:pPr>
              <a:t>19:44</a:t>
            </a:fld>
            <a:endParaRPr lang="en-US" altLang="zh-CN"/>
          </a:p>
        </p:txBody>
      </p:sp>
      <p:sp>
        <p:nvSpPr>
          <p:cNvPr id="7" name="Rectangle 4"/>
          <p:cNvSpPr>
            <a:spLocks noGrp="1" noChangeArrowheads="1"/>
          </p:cNvSpPr>
          <p:nvPr>
            <p:ph type="ftr" sz="quarter" idx="11"/>
          </p:nvPr>
        </p:nvSpPr>
        <p:spPr>
          <a:xfrm>
            <a:off x="4038600" y="6400800"/>
            <a:ext cx="3429000" cy="457200"/>
          </a:xfrm>
          <a:prstGeom prst="rect">
            <a:avLst/>
          </a:prstGeom>
        </p:spPr>
        <p:txBody>
          <a:bodyPr/>
          <a:lstStyle>
            <a:lvl1pPr>
              <a:defRPr>
                <a:latin typeface="Arial" pitchFamily="34" charset="0"/>
                <a:ea typeface="宋体" pitchFamily="2" charset="-122"/>
              </a:defRPr>
            </a:lvl1pPr>
          </a:lstStyle>
          <a:p>
            <a:pPr>
              <a:defRPr/>
            </a:pPr>
            <a:endParaRPr lang="zh-CN" altLang="zh-CN"/>
          </a:p>
        </p:txBody>
      </p:sp>
      <p:sp>
        <p:nvSpPr>
          <p:cNvPr id="8" name="Rectangle 5"/>
          <p:cNvSpPr>
            <a:spLocks noGrp="1" noChangeArrowheads="1"/>
          </p:cNvSpPr>
          <p:nvPr>
            <p:ph type="sldNum" sz="quarter" idx="12"/>
          </p:nvPr>
        </p:nvSpPr>
        <p:spPr>
          <a:xfrm>
            <a:off x="7991475" y="701675"/>
            <a:ext cx="533400" cy="457200"/>
          </a:xfrm>
          <a:prstGeom prst="rect">
            <a:avLst/>
          </a:prstGeom>
        </p:spPr>
        <p:txBody>
          <a:bodyPr/>
          <a:lstStyle>
            <a:lvl1pPr>
              <a:defRPr>
                <a:latin typeface="Arial" pitchFamily="34" charset="0"/>
                <a:ea typeface="宋体" pitchFamily="2" charset="-122"/>
              </a:defRPr>
            </a:lvl1pPr>
          </a:lstStyle>
          <a:p>
            <a:pPr>
              <a:defRPr/>
            </a:pPr>
            <a:fld id="{71AAF4D9-FCE8-469E-B2C3-B0F2322902A6}" type="slidenum">
              <a:rPr lang="en-US" altLang="zh-CN"/>
              <a:pPr>
                <a:defRPr/>
              </a:pPr>
              <a:t>‹#›</a:t>
            </a:fld>
            <a:endParaRPr lang="en-US" altLang="zh-CN"/>
          </a:p>
        </p:txBody>
      </p:sp>
    </p:spTree>
    <p:extLst>
      <p:ext uri="{BB962C8B-B14F-4D97-AF65-F5344CB8AC3E}">
        <p14:creationId xmlns:p14="http://schemas.microsoft.com/office/powerpoint/2010/main" val="19294010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标题幻灯片">
    <p:spTree>
      <p:nvGrpSpPr>
        <p:cNvPr id="1" name=""/>
        <p:cNvGrpSpPr/>
        <p:nvPr/>
      </p:nvGrpSpPr>
      <p:grpSpPr>
        <a:xfrm>
          <a:off x="0" y="0"/>
          <a:ext cx="0" cy="0"/>
          <a:chOff x="0" y="0"/>
          <a:chExt cx="0" cy="0"/>
        </a:xfrm>
      </p:grpSpPr>
      <p:sp>
        <p:nvSpPr>
          <p:cNvPr id="2" name="Line 19"/>
          <p:cNvSpPr>
            <a:spLocks noChangeShapeType="1"/>
          </p:cNvSpPr>
          <p:nvPr userDrawn="1"/>
        </p:nvSpPr>
        <p:spPr bwMode="auto">
          <a:xfrm>
            <a:off x="0" y="3967163"/>
            <a:ext cx="9144000" cy="0"/>
          </a:xfrm>
          <a:prstGeom prst="line">
            <a:avLst/>
          </a:prstGeom>
          <a:noFill/>
          <a:ln w="9525">
            <a:solidFill>
              <a:srgbClr val="667A3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4303" tIns="32151" rIns="64303" bIns="32151" anchor="ctr"/>
          <a:lstStyle/>
          <a:p>
            <a:endParaRPr lang="zh-CN" altLang="en-US"/>
          </a:p>
        </p:txBody>
      </p:sp>
      <p:sp>
        <p:nvSpPr>
          <p:cNvPr id="3" name="TextBox 2"/>
          <p:cNvSpPr txBox="1">
            <a:spLocks noChangeArrowheads="1"/>
          </p:cNvSpPr>
          <p:nvPr userDrawn="1"/>
        </p:nvSpPr>
        <p:spPr bwMode="auto">
          <a:xfrm>
            <a:off x="2393950" y="1385888"/>
            <a:ext cx="6634163" cy="931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303" tIns="32151" rIns="64303" bIns="32151">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defRPr/>
            </a:pPr>
            <a:r>
              <a:rPr kumimoji="1" lang="en-US" altLang="zh-CN" sz="2800" b="1" dirty="0" smtClean="0">
                <a:solidFill>
                  <a:srgbClr val="58002C"/>
                </a:solidFill>
                <a:latin typeface="Castellar" pitchFamily="18" charset="0"/>
              </a:rPr>
              <a:t>     </a:t>
            </a:r>
            <a:r>
              <a:rPr kumimoji="1" lang="en-US" altLang="zh-CN" sz="2800" b="1" dirty="0" smtClean="0">
                <a:solidFill>
                  <a:srgbClr val="006600"/>
                </a:solidFill>
                <a:latin typeface="Castellar" pitchFamily="18" charset="0"/>
              </a:rPr>
              <a:t>MATHEMATICAL </a:t>
            </a:r>
            <a:r>
              <a:rPr kumimoji="1" lang="en-US" altLang="zh-CN" sz="2800" b="1" dirty="0" err="1" smtClean="0">
                <a:solidFill>
                  <a:srgbClr val="006600"/>
                </a:solidFill>
                <a:latin typeface="Castellar" pitchFamily="18" charset="0"/>
              </a:rPr>
              <a:t>F</a:t>
            </a:r>
            <a:r>
              <a:rPr kumimoji="1" lang="en-US" altLang="zh-CN" sz="2800" b="1" dirty="0" err="1" smtClean="0">
                <a:solidFill>
                  <a:srgbClr val="2A0015"/>
                </a:solidFill>
                <a:latin typeface="Castellar" pitchFamily="18" charset="0"/>
              </a:rPr>
              <a:t>i</a:t>
            </a:r>
            <a:r>
              <a:rPr kumimoji="1" lang="en-US" altLang="zh-CN" sz="2800" b="1" dirty="0" err="1" smtClean="0">
                <a:solidFill>
                  <a:srgbClr val="006600"/>
                </a:solidFill>
                <a:latin typeface="Castellar" pitchFamily="18" charset="0"/>
              </a:rPr>
              <a:t>NANCE</a:t>
            </a:r>
            <a:r>
              <a:rPr kumimoji="1" lang="en-US" altLang="zh-CN" sz="2800" b="1" dirty="0" smtClean="0">
                <a:solidFill>
                  <a:srgbClr val="006600"/>
                </a:solidFill>
                <a:latin typeface="Castellar" pitchFamily="18" charset="0"/>
              </a:rPr>
              <a:t> &amp;</a:t>
            </a:r>
            <a:r>
              <a:rPr kumimoji="1" lang="en-US" altLang="zh-CN" sz="2800" b="1" dirty="0" smtClean="0">
                <a:solidFill>
                  <a:srgbClr val="2A0015"/>
                </a:solidFill>
                <a:latin typeface="Castellar" pitchFamily="18" charset="0"/>
              </a:rPr>
              <a:t> </a:t>
            </a:r>
            <a:r>
              <a:rPr kumimoji="1" lang="en-US" altLang="zh-CN" sz="2800" b="1" dirty="0" smtClean="0">
                <a:solidFill>
                  <a:srgbClr val="006600"/>
                </a:solidFill>
                <a:latin typeface="Castellar" pitchFamily="18" charset="0"/>
              </a:rPr>
              <a:t>F</a:t>
            </a:r>
            <a:r>
              <a:rPr kumimoji="1" lang="en-US" altLang="zh-CN" sz="2800" b="1" dirty="0" smtClean="0">
                <a:solidFill>
                  <a:srgbClr val="2A0015"/>
                </a:solidFill>
                <a:latin typeface="Castellar" pitchFamily="18" charset="0"/>
              </a:rPr>
              <a:t>I</a:t>
            </a:r>
            <a:r>
              <a:rPr kumimoji="1" lang="en-US" altLang="zh-CN" sz="2800" b="1" dirty="0" smtClean="0">
                <a:solidFill>
                  <a:srgbClr val="006600"/>
                </a:solidFill>
                <a:latin typeface="Castellar" pitchFamily="18" charset="0"/>
              </a:rPr>
              <a:t>NANCIAL</a:t>
            </a:r>
            <a:r>
              <a:rPr kumimoji="1" lang="en-US" altLang="zh-CN" sz="2800" b="1" dirty="0" smtClean="0">
                <a:solidFill>
                  <a:srgbClr val="2A0015"/>
                </a:solidFill>
                <a:latin typeface="Castellar" pitchFamily="18" charset="0"/>
              </a:rPr>
              <a:t> </a:t>
            </a:r>
            <a:r>
              <a:rPr kumimoji="1" lang="en-US" altLang="zh-CN" sz="2800" b="1" dirty="0" smtClean="0">
                <a:solidFill>
                  <a:srgbClr val="006600"/>
                </a:solidFill>
                <a:latin typeface="Castellar" pitchFamily="18" charset="0"/>
              </a:rPr>
              <a:t>ECONOMETRICS</a:t>
            </a:r>
            <a:endParaRPr kumimoji="1" lang="zh-CN" altLang="en-US" sz="2800" b="1" dirty="0" smtClean="0">
              <a:solidFill>
                <a:srgbClr val="006600"/>
              </a:solidFill>
              <a:latin typeface="Castellar" pitchFamily="18" charset="0"/>
            </a:endParaRPr>
          </a:p>
        </p:txBody>
      </p:sp>
      <p:sp>
        <p:nvSpPr>
          <p:cNvPr id="4" name="TextBox 3"/>
          <p:cNvSpPr txBox="1">
            <a:spLocks noChangeArrowheads="1"/>
          </p:cNvSpPr>
          <p:nvPr userDrawn="1"/>
        </p:nvSpPr>
        <p:spPr bwMode="auto">
          <a:xfrm>
            <a:off x="4824413" y="2820988"/>
            <a:ext cx="4051300" cy="176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303" tIns="32151" rIns="64303" bIns="32151">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defRPr/>
            </a:pPr>
            <a:r>
              <a:rPr kumimoji="1" lang="en-US" altLang="zh-CN" b="1" dirty="0" smtClean="0">
                <a:solidFill>
                  <a:srgbClr val="262626"/>
                </a:solidFill>
                <a:latin typeface="Calisto MT" pitchFamily="18" charset="0"/>
                <a:cs typeface="Arial" pitchFamily="34" charset="0"/>
              </a:rPr>
              <a:t>Prof. Chen, Rong</a:t>
            </a:r>
          </a:p>
          <a:p>
            <a:pPr>
              <a:defRPr/>
            </a:pPr>
            <a:r>
              <a:rPr kumimoji="1" lang="en-US" altLang="zh-CN" b="1" dirty="0" smtClean="0">
                <a:solidFill>
                  <a:srgbClr val="262626"/>
                </a:solidFill>
                <a:latin typeface="Calisto MT" pitchFamily="18" charset="0"/>
                <a:cs typeface="Arial" pitchFamily="34" charset="0"/>
              </a:rPr>
              <a:t>The Dept. of Finance, Xiamen Univ.</a:t>
            </a:r>
          </a:p>
          <a:p>
            <a:pPr>
              <a:defRPr/>
            </a:pPr>
            <a:r>
              <a:rPr kumimoji="1" lang="en-US" altLang="zh-CN" b="1" dirty="0" smtClean="0">
                <a:solidFill>
                  <a:srgbClr val="262626"/>
                </a:solidFill>
                <a:latin typeface="Calisto MT" pitchFamily="18" charset="0"/>
                <a:cs typeface="Arial" pitchFamily="34" charset="0"/>
              </a:rPr>
              <a:t>PHD course, 2012 Autumn</a:t>
            </a:r>
            <a:endParaRPr kumimoji="1" lang="zh-CN" altLang="en-US" b="1" dirty="0" smtClean="0">
              <a:solidFill>
                <a:srgbClr val="262626"/>
              </a:solidFill>
              <a:latin typeface="Calisto MT" pitchFamily="18" charset="0"/>
              <a:cs typeface="Arial" pitchFamily="34" charset="0"/>
            </a:endParaRPr>
          </a:p>
        </p:txBody>
      </p:sp>
      <p:sp>
        <p:nvSpPr>
          <p:cNvPr id="5" name="Rectangle 3"/>
          <p:cNvSpPr txBox="1">
            <a:spLocks noChangeArrowheads="1"/>
          </p:cNvSpPr>
          <p:nvPr userDrawn="1"/>
        </p:nvSpPr>
        <p:spPr bwMode="auto">
          <a:xfrm>
            <a:off x="277813" y="4340225"/>
            <a:ext cx="8610600" cy="14017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1418" tIns="45710" rIns="91418" bIns="45710"/>
          <a:lstStyle>
            <a:lvl1pPr marL="487363" indent="-487363" algn="l" defTabSz="1300163" rtl="0" fontAlgn="base">
              <a:spcBef>
                <a:spcPct val="20000"/>
              </a:spcBef>
              <a:spcAft>
                <a:spcPct val="0"/>
              </a:spcAft>
              <a:buClr>
                <a:srgbClr val="B2482C"/>
              </a:buClr>
              <a:buFont typeface="Times" pitchFamily="48" charset="0"/>
              <a:buChar char="•"/>
              <a:defRPr sz="3600">
                <a:solidFill>
                  <a:srgbClr val="4C4C4C"/>
                </a:solidFill>
                <a:latin typeface="+mn-lt"/>
                <a:ea typeface="+mn-ea"/>
                <a:cs typeface="+mn-cs"/>
              </a:defRPr>
            </a:lvl1pPr>
            <a:lvl2pPr marL="1055688" indent="-406400" algn="l" defTabSz="1300163" rtl="0" fontAlgn="base">
              <a:spcBef>
                <a:spcPct val="20000"/>
              </a:spcBef>
              <a:spcAft>
                <a:spcPct val="0"/>
              </a:spcAft>
              <a:buClr>
                <a:srgbClr val="599D47"/>
              </a:buClr>
              <a:buChar char="–"/>
              <a:defRPr sz="3200">
                <a:solidFill>
                  <a:srgbClr val="666666"/>
                </a:solidFill>
                <a:latin typeface="+mn-lt"/>
                <a:ea typeface="+mn-ea"/>
              </a:defRPr>
            </a:lvl2pPr>
            <a:lvl3pPr marL="1625600" indent="-325438" algn="l" defTabSz="1300163" rtl="0" fontAlgn="base">
              <a:spcBef>
                <a:spcPct val="20000"/>
              </a:spcBef>
              <a:spcAft>
                <a:spcPct val="0"/>
              </a:spcAft>
              <a:buClr>
                <a:srgbClr val="B2482C"/>
              </a:buClr>
              <a:buFont typeface="Times" pitchFamily="48" charset="0"/>
              <a:buChar char="•"/>
              <a:defRPr sz="2800">
                <a:solidFill>
                  <a:srgbClr val="808080"/>
                </a:solidFill>
                <a:latin typeface="+mn-lt"/>
                <a:ea typeface="+mn-ea"/>
              </a:defRPr>
            </a:lvl3pPr>
            <a:lvl4pPr marL="2274888" indent="-325438" algn="l" defTabSz="1300163" rtl="0" fontAlgn="base">
              <a:spcBef>
                <a:spcPct val="20000"/>
              </a:spcBef>
              <a:spcAft>
                <a:spcPct val="0"/>
              </a:spcAft>
              <a:buClr>
                <a:srgbClr val="599D47"/>
              </a:buClr>
              <a:buChar char="–"/>
              <a:defRPr sz="2400">
                <a:solidFill>
                  <a:srgbClr val="999999"/>
                </a:solidFill>
                <a:latin typeface="+mn-lt"/>
                <a:ea typeface="+mn-ea"/>
              </a:defRPr>
            </a:lvl4pPr>
            <a:lvl5pPr marL="2925763" indent="-325438" algn="l" defTabSz="1300163" rtl="0" fontAlgn="base">
              <a:spcBef>
                <a:spcPct val="20000"/>
              </a:spcBef>
              <a:spcAft>
                <a:spcPct val="0"/>
              </a:spcAft>
              <a:buClr>
                <a:srgbClr val="B2482C"/>
              </a:buClr>
              <a:buChar char="»"/>
              <a:defRPr sz="2000">
                <a:solidFill>
                  <a:srgbClr val="B3B3B3"/>
                </a:solidFill>
                <a:latin typeface="+mn-lt"/>
                <a:ea typeface="+mn-ea"/>
              </a:defRPr>
            </a:lvl5pPr>
            <a:lvl6pPr marL="3382963" indent="-325438" algn="l" defTabSz="1300163" rtl="0" fontAlgn="base">
              <a:spcBef>
                <a:spcPct val="20000"/>
              </a:spcBef>
              <a:spcAft>
                <a:spcPct val="0"/>
              </a:spcAft>
              <a:buClr>
                <a:srgbClr val="B2482C"/>
              </a:buClr>
              <a:buChar char="»"/>
              <a:defRPr sz="2000">
                <a:solidFill>
                  <a:srgbClr val="B3B3B3"/>
                </a:solidFill>
                <a:latin typeface="+mn-lt"/>
                <a:ea typeface="+mn-ea"/>
              </a:defRPr>
            </a:lvl6pPr>
            <a:lvl7pPr marL="3840163" indent="-325438" algn="l" defTabSz="1300163" rtl="0" fontAlgn="base">
              <a:spcBef>
                <a:spcPct val="20000"/>
              </a:spcBef>
              <a:spcAft>
                <a:spcPct val="0"/>
              </a:spcAft>
              <a:buClr>
                <a:srgbClr val="B2482C"/>
              </a:buClr>
              <a:buChar char="»"/>
              <a:defRPr sz="2000">
                <a:solidFill>
                  <a:srgbClr val="B3B3B3"/>
                </a:solidFill>
                <a:latin typeface="+mn-lt"/>
                <a:ea typeface="+mn-ea"/>
              </a:defRPr>
            </a:lvl7pPr>
            <a:lvl8pPr marL="4297363" indent="-325438" algn="l" defTabSz="1300163" rtl="0" fontAlgn="base">
              <a:spcBef>
                <a:spcPct val="20000"/>
              </a:spcBef>
              <a:spcAft>
                <a:spcPct val="0"/>
              </a:spcAft>
              <a:buClr>
                <a:srgbClr val="B2482C"/>
              </a:buClr>
              <a:buChar char="»"/>
              <a:defRPr sz="2000">
                <a:solidFill>
                  <a:srgbClr val="B3B3B3"/>
                </a:solidFill>
                <a:latin typeface="+mn-lt"/>
                <a:ea typeface="+mn-ea"/>
              </a:defRPr>
            </a:lvl8pPr>
            <a:lvl9pPr marL="4754563" indent="-325438" algn="l" defTabSz="1300163" rtl="0" fontAlgn="base">
              <a:spcBef>
                <a:spcPct val="20000"/>
              </a:spcBef>
              <a:spcAft>
                <a:spcPct val="0"/>
              </a:spcAft>
              <a:buClr>
                <a:srgbClr val="B2482C"/>
              </a:buClr>
              <a:buChar char="»"/>
              <a:defRPr sz="2000">
                <a:solidFill>
                  <a:srgbClr val="B3B3B3"/>
                </a:solidFill>
                <a:latin typeface="+mn-lt"/>
                <a:ea typeface="+mn-ea"/>
              </a:defRPr>
            </a:lvl9pPr>
          </a:lstStyle>
          <a:p>
            <a:pPr>
              <a:defRPr/>
            </a:pPr>
            <a:r>
              <a:rPr kumimoji="1" lang="en-US" altLang="zh-CN" dirty="0" smtClean="0">
                <a:solidFill>
                  <a:srgbClr val="330B38"/>
                </a:solidFill>
                <a:latin typeface="Adobe Jenson Pro Capt" pitchFamily="18" charset="0"/>
                <a:cs typeface="Calibri" pitchFamily="34" charset="0"/>
              </a:rPr>
              <a:t>Topic 1</a:t>
            </a:r>
          </a:p>
          <a:p>
            <a:pPr marL="0" indent="0">
              <a:buFont typeface="Times" pitchFamily="48" charset="0"/>
              <a:buNone/>
              <a:defRPr/>
            </a:pPr>
            <a:r>
              <a:rPr kumimoji="1" lang="en-US" altLang="zh-CN" dirty="0" smtClean="0">
                <a:latin typeface="Adobe Jenson Pro Capt" pitchFamily="18" charset="0"/>
              </a:rPr>
              <a:t>     Equilibrium Models vs. No-Arbitrage Models</a:t>
            </a:r>
            <a:br>
              <a:rPr kumimoji="1" lang="en-US" altLang="zh-CN" dirty="0" smtClean="0">
                <a:latin typeface="Adobe Jenson Pro Capt" pitchFamily="18" charset="0"/>
              </a:rPr>
            </a:br>
            <a:endParaRPr kumimoji="1" lang="en-US" altLang="zh-CN" dirty="0" smtClean="0">
              <a:solidFill>
                <a:srgbClr val="330B38"/>
              </a:solidFill>
              <a:latin typeface="Adobe Jenson Pro Capt" pitchFamily="18" charset="0"/>
              <a:cs typeface="Calibri" pitchFamily="34" charset="0"/>
            </a:endParaRPr>
          </a:p>
          <a:p>
            <a:pPr marL="0" indent="0">
              <a:buFont typeface="Times" pitchFamily="48" charset="0"/>
              <a:buNone/>
              <a:defRPr/>
            </a:pPr>
            <a:r>
              <a:rPr kumimoji="1" lang="en-US" altLang="zh-CN" sz="2300" dirty="0" smtClean="0">
                <a:solidFill>
                  <a:srgbClr val="330B38"/>
                </a:solidFill>
                <a:latin typeface="Calisto MT" pitchFamily="18" charset="0"/>
                <a:cs typeface="Calibri" pitchFamily="34" charset="0"/>
              </a:rPr>
              <a:t>      </a:t>
            </a:r>
            <a:endParaRPr kumimoji="1" lang="en-US" altLang="zh-CN" sz="1400" dirty="0" smtClean="0"/>
          </a:p>
        </p:txBody>
      </p:sp>
      <p:pic>
        <p:nvPicPr>
          <p:cNvPr id="6" name="Picture 9"/>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99250" y="1282700"/>
            <a:ext cx="22542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10"/>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647950" y="1652588"/>
            <a:ext cx="254000" cy="20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267200" y="2992438"/>
            <a:ext cx="50800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83733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nding">
    <p:spTree>
      <p:nvGrpSpPr>
        <p:cNvPr id="1" name=""/>
        <p:cNvGrpSpPr/>
        <p:nvPr/>
      </p:nvGrpSpPr>
      <p:grpSpPr>
        <a:xfrm>
          <a:off x="0" y="0"/>
          <a:ext cx="0" cy="0"/>
          <a:chOff x="0" y="0"/>
          <a:chExt cx="0" cy="0"/>
        </a:xfrm>
      </p:grpSpPr>
      <p:pic>
        <p:nvPicPr>
          <p:cNvPr id="3"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800350" y="1936750"/>
            <a:ext cx="3698875" cy="3297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580188" y="14288"/>
            <a:ext cx="25654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6283325"/>
            <a:ext cx="9144000"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2545321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4342520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278" y="4407438"/>
            <a:ext cx="7772009" cy="1361548"/>
          </a:xfrm>
        </p:spPr>
        <p:txBody>
          <a:bodyPr anchor="t"/>
          <a:lstStyle>
            <a:lvl1pPr algn="l">
              <a:defRPr sz="28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278" y="2906274"/>
            <a:ext cx="7772009" cy="1501165"/>
          </a:xfrm>
        </p:spPr>
        <p:txBody>
          <a:bodyPr anchor="b"/>
          <a:lstStyle>
            <a:lvl1pPr marL="0" indent="0">
              <a:buNone/>
              <a:defRPr sz="1400"/>
            </a:lvl1pPr>
            <a:lvl2pPr marL="321511" indent="0">
              <a:buNone/>
              <a:defRPr sz="1300"/>
            </a:lvl2pPr>
            <a:lvl3pPr marL="643022" indent="0">
              <a:buNone/>
              <a:defRPr sz="1100"/>
            </a:lvl3pPr>
            <a:lvl4pPr marL="964532" indent="0">
              <a:buNone/>
              <a:defRPr sz="1000"/>
            </a:lvl4pPr>
            <a:lvl5pPr marL="1286042" indent="0">
              <a:buNone/>
              <a:defRPr sz="1000"/>
            </a:lvl5pPr>
            <a:lvl6pPr marL="1607554" indent="0">
              <a:buNone/>
              <a:defRPr sz="1000"/>
            </a:lvl6pPr>
            <a:lvl7pPr marL="1929065" indent="0">
              <a:buNone/>
              <a:defRPr sz="1000"/>
            </a:lvl7pPr>
            <a:lvl8pPr marL="2250575" indent="0">
              <a:buNone/>
              <a:defRPr sz="1000"/>
            </a:lvl8pPr>
            <a:lvl9pPr marL="2572086" indent="0">
              <a:buNone/>
              <a:defRPr sz="1000"/>
            </a:lvl9pPr>
          </a:lstStyle>
          <a:p>
            <a:pPr lvl="0"/>
            <a:r>
              <a:rPr lang="zh-CN" altLang="en-US" smtClean="0"/>
              <a:t>单击此处编辑母版文本样式</a:t>
            </a:r>
          </a:p>
        </p:txBody>
      </p:sp>
      <p:sp>
        <p:nvSpPr>
          <p:cNvPr id="4" name="Rectangle 4"/>
          <p:cNvSpPr>
            <a:spLocks noGrp="1" noChangeArrowheads="1"/>
          </p:cNvSpPr>
          <p:nvPr>
            <p:ph type="dt" sz="half" idx="10"/>
          </p:nvPr>
        </p:nvSpPr>
        <p:spPr>
          <a:xfrm>
            <a:off x="6951663" y="6384925"/>
            <a:ext cx="1905000" cy="458788"/>
          </a:xfrm>
          <a:prstGeom prst="rect">
            <a:avLst/>
          </a:prstGeom>
        </p:spPr>
        <p:txBody>
          <a:bodyPr/>
          <a:lstStyle>
            <a:lvl1pPr>
              <a:defRPr kumimoji="1" sz="2400">
                <a:solidFill>
                  <a:srgbClr val="000000"/>
                </a:solidFill>
                <a:latin typeface="Times New Roman" pitchFamily="18" charset="0"/>
                <a:ea typeface="宋体" pitchFamily="2" charset="-122"/>
              </a:defRPr>
            </a:lvl1pPr>
          </a:lstStyle>
          <a:p>
            <a:pPr>
              <a:defRPr/>
            </a:pPr>
            <a:fld id="{52A84B87-C3D7-4D28-BC5A-CA1301CC797E}" type="datetime10">
              <a:rPr lang="zh-CN" altLang="en-US"/>
              <a:pPr>
                <a:defRPr/>
              </a:pPr>
              <a:t>19:44</a:t>
            </a:fld>
            <a:endParaRPr lang="en-US" altLang="zh-CN"/>
          </a:p>
        </p:txBody>
      </p:sp>
      <p:sp>
        <p:nvSpPr>
          <p:cNvPr id="5" name="Rectangle 6"/>
          <p:cNvSpPr>
            <a:spLocks noGrp="1" noChangeArrowheads="1"/>
          </p:cNvSpPr>
          <p:nvPr>
            <p:ph type="sldNum" sz="quarter" idx="11"/>
          </p:nvPr>
        </p:nvSpPr>
        <p:spPr>
          <a:xfrm>
            <a:off x="7991475" y="701675"/>
            <a:ext cx="533400" cy="457200"/>
          </a:xfrm>
          <a:prstGeom prst="rect">
            <a:avLst/>
          </a:prstGeom>
        </p:spPr>
        <p:txBody>
          <a:bodyPr/>
          <a:lstStyle>
            <a:lvl1pPr>
              <a:defRPr kumimoji="1" sz="2400">
                <a:solidFill>
                  <a:srgbClr val="000000"/>
                </a:solidFill>
                <a:latin typeface="Times New Roman" pitchFamily="18" charset="0"/>
                <a:ea typeface="宋体" pitchFamily="2" charset="-122"/>
              </a:defRPr>
            </a:lvl1pPr>
          </a:lstStyle>
          <a:p>
            <a:pPr>
              <a:defRPr/>
            </a:pPr>
            <a:fld id="{4399D613-9403-4684-B181-D9588EF8A9C1}" type="slidenum">
              <a:rPr lang="en-US" altLang="zh-CN"/>
              <a:pPr>
                <a:defRPr/>
              </a:pPr>
              <a:t>‹#›</a:t>
            </a:fld>
            <a:endParaRPr lang="en-US" altLang="zh-CN" dirty="0"/>
          </a:p>
        </p:txBody>
      </p:sp>
    </p:spTree>
    <p:extLst>
      <p:ext uri="{BB962C8B-B14F-4D97-AF65-F5344CB8AC3E}">
        <p14:creationId xmlns:p14="http://schemas.microsoft.com/office/powerpoint/2010/main" val="60257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ding">
    <p:spTree>
      <p:nvGrpSpPr>
        <p:cNvPr id="1" name=""/>
        <p:cNvGrpSpPr/>
        <p:nvPr/>
      </p:nvGrpSpPr>
      <p:grpSpPr>
        <a:xfrm>
          <a:off x="0" y="0"/>
          <a:ext cx="0" cy="0"/>
          <a:chOff x="0" y="0"/>
          <a:chExt cx="0" cy="0"/>
        </a:xfrm>
      </p:grpSpPr>
      <p:pic>
        <p:nvPicPr>
          <p:cNvPr id="3"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800350" y="1936750"/>
            <a:ext cx="3698875" cy="3297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580188" y="14288"/>
            <a:ext cx="25654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6283325"/>
            <a:ext cx="9144000"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980835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58348" y="1514568"/>
            <a:ext cx="3946287" cy="4114800"/>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411805" y="1514568"/>
            <a:ext cx="3947404" cy="4114800"/>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xfrm>
            <a:off x="6951663" y="6384925"/>
            <a:ext cx="1905000" cy="458788"/>
          </a:xfrm>
          <a:prstGeom prst="rect">
            <a:avLst/>
          </a:prstGeom>
        </p:spPr>
        <p:txBody>
          <a:bodyPr/>
          <a:lstStyle>
            <a:lvl1pPr>
              <a:defRPr kumimoji="1" sz="2400">
                <a:solidFill>
                  <a:srgbClr val="000000"/>
                </a:solidFill>
                <a:latin typeface="Times New Roman" pitchFamily="18" charset="0"/>
                <a:ea typeface="宋体" pitchFamily="2" charset="-122"/>
              </a:defRPr>
            </a:lvl1pPr>
          </a:lstStyle>
          <a:p>
            <a:pPr>
              <a:defRPr/>
            </a:pPr>
            <a:fld id="{969D9DC4-F235-48FD-A2F0-9F1A2263AF2A}" type="datetime10">
              <a:rPr lang="zh-CN" altLang="en-US"/>
              <a:pPr>
                <a:defRPr/>
              </a:pPr>
              <a:t>19:44</a:t>
            </a:fld>
            <a:endParaRPr lang="en-US" altLang="zh-CN"/>
          </a:p>
        </p:txBody>
      </p:sp>
      <p:sp>
        <p:nvSpPr>
          <p:cNvPr id="6" name="Rectangle 5"/>
          <p:cNvSpPr>
            <a:spLocks noGrp="1" noChangeArrowheads="1"/>
          </p:cNvSpPr>
          <p:nvPr>
            <p:ph type="ftr" sz="quarter" idx="11"/>
          </p:nvPr>
        </p:nvSpPr>
        <p:spPr>
          <a:xfrm>
            <a:off x="3124200" y="6375400"/>
            <a:ext cx="2895600" cy="458788"/>
          </a:xfrm>
          <a:prstGeom prst="rect">
            <a:avLst/>
          </a:prstGeom>
        </p:spPr>
        <p:txBody>
          <a:bodyPr lIns="64303" tIns="32151" rIns="64303" bIns="32151"/>
          <a:lstStyle>
            <a:lvl1pPr>
              <a:defRPr kumimoji="1" sz="2400">
                <a:solidFill>
                  <a:srgbClr val="000000"/>
                </a:solidFill>
                <a:latin typeface="Arial" pitchFamily="34" charset="0"/>
                <a:ea typeface="宋体" pitchFamily="2" charset="-122"/>
              </a:defRPr>
            </a:lvl1pPr>
          </a:lstStyle>
          <a:p>
            <a:pPr>
              <a:defRPr/>
            </a:pPr>
            <a:endParaRPr lang="en-US" altLang="zh-CN"/>
          </a:p>
        </p:txBody>
      </p:sp>
      <p:sp>
        <p:nvSpPr>
          <p:cNvPr id="7" name="Rectangle 6"/>
          <p:cNvSpPr>
            <a:spLocks noGrp="1" noChangeArrowheads="1"/>
          </p:cNvSpPr>
          <p:nvPr>
            <p:ph type="sldNum" sz="quarter" idx="12"/>
          </p:nvPr>
        </p:nvSpPr>
        <p:spPr>
          <a:xfrm>
            <a:off x="7991475" y="701675"/>
            <a:ext cx="533400" cy="457200"/>
          </a:xfrm>
          <a:prstGeom prst="rect">
            <a:avLst/>
          </a:prstGeom>
        </p:spPr>
        <p:txBody>
          <a:bodyPr/>
          <a:lstStyle>
            <a:lvl1pPr>
              <a:defRPr kumimoji="1" sz="2400">
                <a:solidFill>
                  <a:srgbClr val="000000"/>
                </a:solidFill>
                <a:latin typeface="Times New Roman" pitchFamily="18" charset="0"/>
                <a:ea typeface="宋体" pitchFamily="2" charset="-122"/>
              </a:defRPr>
            </a:lvl1pPr>
          </a:lstStyle>
          <a:p>
            <a:pPr>
              <a:defRPr/>
            </a:pPr>
            <a:fld id="{391344BF-8290-469F-99D1-FF83E8A177A8}" type="slidenum">
              <a:rPr lang="en-US" altLang="zh-CN"/>
              <a:pPr>
                <a:defRPr/>
              </a:pPr>
              <a:t>‹#›</a:t>
            </a:fld>
            <a:endParaRPr lang="en-US" altLang="zh-CN" dirty="0"/>
          </a:p>
        </p:txBody>
      </p:sp>
    </p:spTree>
    <p:extLst>
      <p:ext uri="{BB962C8B-B14F-4D97-AF65-F5344CB8AC3E}">
        <p14:creationId xmlns:p14="http://schemas.microsoft.com/office/powerpoint/2010/main" val="14835298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704" y="274767"/>
            <a:ext cx="8228595" cy="1142628"/>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704" y="1534673"/>
            <a:ext cx="4040061" cy="640006"/>
          </a:xfrm>
        </p:spPr>
        <p:txBody>
          <a:bodyPr anchor="b"/>
          <a:lstStyle>
            <a:lvl1pPr marL="0" indent="0">
              <a:buNone/>
              <a:defRPr sz="1700" b="1"/>
            </a:lvl1pPr>
            <a:lvl2pPr marL="321511" indent="0">
              <a:buNone/>
              <a:defRPr sz="1400" b="1"/>
            </a:lvl2pPr>
            <a:lvl3pPr marL="643022" indent="0">
              <a:buNone/>
              <a:defRPr sz="1300" b="1"/>
            </a:lvl3pPr>
            <a:lvl4pPr marL="964532" indent="0">
              <a:buNone/>
              <a:defRPr sz="1100" b="1"/>
            </a:lvl4pPr>
            <a:lvl5pPr marL="1286042" indent="0">
              <a:buNone/>
              <a:defRPr sz="1100" b="1"/>
            </a:lvl5pPr>
            <a:lvl6pPr marL="1607554" indent="0">
              <a:buNone/>
              <a:defRPr sz="1100" b="1"/>
            </a:lvl6pPr>
            <a:lvl7pPr marL="1929065" indent="0">
              <a:buNone/>
              <a:defRPr sz="1100" b="1"/>
            </a:lvl7pPr>
            <a:lvl8pPr marL="2250575" indent="0">
              <a:buNone/>
              <a:defRPr sz="1100" b="1"/>
            </a:lvl8pPr>
            <a:lvl9pPr marL="2572086" indent="0">
              <a:buNone/>
              <a:defRPr sz="1100" b="1"/>
            </a:lvl9pPr>
          </a:lstStyle>
          <a:p>
            <a:pPr lvl="0"/>
            <a:r>
              <a:rPr lang="zh-CN" altLang="en-US" smtClean="0"/>
              <a:t>单击此处编辑母版文本样式</a:t>
            </a:r>
          </a:p>
        </p:txBody>
      </p:sp>
      <p:sp>
        <p:nvSpPr>
          <p:cNvPr id="4" name="内容占位符 3"/>
          <p:cNvSpPr>
            <a:spLocks noGrp="1"/>
          </p:cNvSpPr>
          <p:nvPr>
            <p:ph sz="half" idx="2"/>
          </p:nvPr>
        </p:nvSpPr>
        <p:spPr>
          <a:xfrm>
            <a:off x="457704" y="2174680"/>
            <a:ext cx="4040061" cy="395172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121" y="1534673"/>
            <a:ext cx="4041177" cy="640006"/>
          </a:xfrm>
        </p:spPr>
        <p:txBody>
          <a:bodyPr anchor="b"/>
          <a:lstStyle>
            <a:lvl1pPr marL="0" indent="0">
              <a:buNone/>
              <a:defRPr sz="1700" b="1"/>
            </a:lvl1pPr>
            <a:lvl2pPr marL="321511" indent="0">
              <a:buNone/>
              <a:defRPr sz="1400" b="1"/>
            </a:lvl2pPr>
            <a:lvl3pPr marL="643022" indent="0">
              <a:buNone/>
              <a:defRPr sz="1300" b="1"/>
            </a:lvl3pPr>
            <a:lvl4pPr marL="964532" indent="0">
              <a:buNone/>
              <a:defRPr sz="1100" b="1"/>
            </a:lvl4pPr>
            <a:lvl5pPr marL="1286042" indent="0">
              <a:buNone/>
              <a:defRPr sz="1100" b="1"/>
            </a:lvl5pPr>
            <a:lvl6pPr marL="1607554" indent="0">
              <a:buNone/>
              <a:defRPr sz="1100" b="1"/>
            </a:lvl6pPr>
            <a:lvl7pPr marL="1929065" indent="0">
              <a:buNone/>
              <a:defRPr sz="1100" b="1"/>
            </a:lvl7pPr>
            <a:lvl8pPr marL="2250575" indent="0">
              <a:buNone/>
              <a:defRPr sz="1100" b="1"/>
            </a:lvl8pPr>
            <a:lvl9pPr marL="2572086" indent="0">
              <a:buNone/>
              <a:defRPr sz="1100" b="1"/>
            </a:lvl9pPr>
          </a:lstStyle>
          <a:p>
            <a:pPr lvl="0"/>
            <a:r>
              <a:rPr lang="zh-CN" altLang="en-US" smtClean="0"/>
              <a:t>单击此处编辑母版文本样式</a:t>
            </a:r>
          </a:p>
        </p:txBody>
      </p:sp>
      <p:sp>
        <p:nvSpPr>
          <p:cNvPr id="6" name="内容占位符 5"/>
          <p:cNvSpPr>
            <a:spLocks noGrp="1"/>
          </p:cNvSpPr>
          <p:nvPr>
            <p:ph sz="quarter" idx="4"/>
          </p:nvPr>
        </p:nvSpPr>
        <p:spPr>
          <a:xfrm>
            <a:off x="4645121" y="2174680"/>
            <a:ext cx="4041177" cy="395172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xfrm>
            <a:off x="6951663" y="6384925"/>
            <a:ext cx="1905000" cy="458788"/>
          </a:xfrm>
          <a:prstGeom prst="rect">
            <a:avLst/>
          </a:prstGeom>
        </p:spPr>
        <p:txBody>
          <a:bodyPr/>
          <a:lstStyle>
            <a:lvl1pPr>
              <a:defRPr kumimoji="1" sz="2400">
                <a:solidFill>
                  <a:srgbClr val="000000"/>
                </a:solidFill>
                <a:latin typeface="Times New Roman" pitchFamily="18" charset="0"/>
                <a:ea typeface="宋体" pitchFamily="2" charset="-122"/>
              </a:defRPr>
            </a:lvl1pPr>
          </a:lstStyle>
          <a:p>
            <a:pPr>
              <a:defRPr/>
            </a:pPr>
            <a:fld id="{61E2A2D2-27E4-4F8B-A9E9-E07243B1D9A6}" type="datetime10">
              <a:rPr lang="zh-CN" altLang="en-US"/>
              <a:pPr>
                <a:defRPr/>
              </a:pPr>
              <a:t>19:44</a:t>
            </a:fld>
            <a:endParaRPr lang="en-US" altLang="zh-CN"/>
          </a:p>
        </p:txBody>
      </p:sp>
      <p:sp>
        <p:nvSpPr>
          <p:cNvPr id="8" name="Rectangle 6"/>
          <p:cNvSpPr>
            <a:spLocks noGrp="1" noChangeArrowheads="1"/>
          </p:cNvSpPr>
          <p:nvPr>
            <p:ph type="sldNum" sz="quarter" idx="11"/>
          </p:nvPr>
        </p:nvSpPr>
        <p:spPr>
          <a:xfrm>
            <a:off x="7991475" y="701675"/>
            <a:ext cx="533400" cy="457200"/>
          </a:xfrm>
          <a:prstGeom prst="rect">
            <a:avLst/>
          </a:prstGeom>
        </p:spPr>
        <p:txBody>
          <a:bodyPr/>
          <a:lstStyle>
            <a:lvl1pPr>
              <a:defRPr kumimoji="1" sz="2400">
                <a:solidFill>
                  <a:srgbClr val="000000"/>
                </a:solidFill>
                <a:latin typeface="Times New Roman" pitchFamily="18" charset="0"/>
                <a:ea typeface="宋体" pitchFamily="2" charset="-122"/>
              </a:defRPr>
            </a:lvl1pPr>
          </a:lstStyle>
          <a:p>
            <a:pPr>
              <a:defRPr/>
            </a:pPr>
            <a:fld id="{CF88B0F9-E7F0-4D01-8958-6F907F63353D}" type="slidenum">
              <a:rPr lang="en-US" altLang="zh-CN"/>
              <a:pPr>
                <a:defRPr/>
              </a:pPr>
              <a:t>‹#›</a:t>
            </a:fld>
            <a:endParaRPr lang="en-US" altLang="zh-CN" dirty="0"/>
          </a:p>
        </p:txBody>
      </p:sp>
    </p:spTree>
    <p:extLst>
      <p:ext uri="{BB962C8B-B14F-4D97-AF65-F5344CB8AC3E}">
        <p14:creationId xmlns:p14="http://schemas.microsoft.com/office/powerpoint/2010/main" val="41690355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xfrm>
            <a:off x="6951663" y="6384925"/>
            <a:ext cx="1905000" cy="458788"/>
          </a:xfrm>
          <a:prstGeom prst="rect">
            <a:avLst/>
          </a:prstGeom>
        </p:spPr>
        <p:txBody>
          <a:bodyPr/>
          <a:lstStyle>
            <a:lvl1pPr>
              <a:defRPr kumimoji="1" sz="2400">
                <a:solidFill>
                  <a:srgbClr val="000000"/>
                </a:solidFill>
                <a:latin typeface="Times New Roman" pitchFamily="18" charset="0"/>
                <a:ea typeface="宋体" pitchFamily="2" charset="-122"/>
              </a:defRPr>
            </a:lvl1pPr>
          </a:lstStyle>
          <a:p>
            <a:pPr>
              <a:defRPr/>
            </a:pPr>
            <a:fld id="{869E7895-B765-43F4-9639-D82C51E84B9E}" type="datetime10">
              <a:rPr lang="zh-CN" altLang="en-US"/>
              <a:pPr>
                <a:defRPr/>
              </a:pPr>
              <a:t>19:44</a:t>
            </a:fld>
            <a:endParaRPr lang="en-US" altLang="zh-CN"/>
          </a:p>
        </p:txBody>
      </p:sp>
      <p:sp>
        <p:nvSpPr>
          <p:cNvPr id="4" name="Rectangle 5"/>
          <p:cNvSpPr>
            <a:spLocks noGrp="1" noChangeArrowheads="1"/>
          </p:cNvSpPr>
          <p:nvPr>
            <p:ph type="ftr" sz="quarter" idx="11"/>
          </p:nvPr>
        </p:nvSpPr>
        <p:spPr>
          <a:xfrm>
            <a:off x="3124200" y="6375400"/>
            <a:ext cx="2895600" cy="458788"/>
          </a:xfrm>
          <a:prstGeom prst="rect">
            <a:avLst/>
          </a:prstGeom>
        </p:spPr>
        <p:txBody>
          <a:bodyPr lIns="64303" tIns="32151" rIns="64303" bIns="32151"/>
          <a:lstStyle>
            <a:lvl1pPr>
              <a:defRPr kumimoji="1" sz="2400">
                <a:solidFill>
                  <a:srgbClr val="000000"/>
                </a:solidFill>
                <a:latin typeface="Arial" pitchFamily="34" charset="0"/>
                <a:ea typeface="宋体" pitchFamily="2" charset="-122"/>
              </a:defRPr>
            </a:lvl1pPr>
          </a:lstStyle>
          <a:p>
            <a:pPr>
              <a:defRPr/>
            </a:pPr>
            <a:endParaRPr lang="en-US" altLang="zh-CN"/>
          </a:p>
        </p:txBody>
      </p:sp>
      <p:sp>
        <p:nvSpPr>
          <p:cNvPr id="5" name="Rectangle 6"/>
          <p:cNvSpPr>
            <a:spLocks noGrp="1" noChangeArrowheads="1"/>
          </p:cNvSpPr>
          <p:nvPr>
            <p:ph type="sldNum" sz="quarter" idx="12"/>
          </p:nvPr>
        </p:nvSpPr>
        <p:spPr>
          <a:xfrm>
            <a:off x="7991475" y="701675"/>
            <a:ext cx="533400" cy="457200"/>
          </a:xfrm>
          <a:prstGeom prst="rect">
            <a:avLst/>
          </a:prstGeom>
        </p:spPr>
        <p:txBody>
          <a:bodyPr/>
          <a:lstStyle>
            <a:lvl1pPr>
              <a:defRPr kumimoji="1" sz="2400">
                <a:solidFill>
                  <a:srgbClr val="000000"/>
                </a:solidFill>
                <a:latin typeface="Times New Roman" pitchFamily="18" charset="0"/>
                <a:ea typeface="宋体" pitchFamily="2" charset="-122"/>
              </a:defRPr>
            </a:lvl1pPr>
          </a:lstStyle>
          <a:p>
            <a:pPr>
              <a:defRPr/>
            </a:pPr>
            <a:fld id="{3CE0E521-1379-4819-818F-E73758F91807}" type="slidenum">
              <a:rPr lang="en-US" altLang="zh-CN"/>
              <a:pPr>
                <a:defRPr/>
              </a:pPr>
              <a:t>‹#›</a:t>
            </a:fld>
            <a:endParaRPr lang="en-US" altLang="zh-CN" dirty="0"/>
          </a:p>
        </p:txBody>
      </p:sp>
    </p:spTree>
    <p:extLst>
      <p:ext uri="{BB962C8B-B14F-4D97-AF65-F5344CB8AC3E}">
        <p14:creationId xmlns:p14="http://schemas.microsoft.com/office/powerpoint/2010/main" val="1316640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51663" y="6384925"/>
            <a:ext cx="1905000" cy="458788"/>
          </a:xfrm>
          <a:prstGeom prst="rect">
            <a:avLst/>
          </a:prstGeom>
        </p:spPr>
        <p:txBody>
          <a:bodyPr/>
          <a:lstStyle>
            <a:lvl1pPr>
              <a:defRPr kumimoji="1" sz="2400">
                <a:solidFill>
                  <a:srgbClr val="000000"/>
                </a:solidFill>
                <a:latin typeface="Times New Roman" pitchFamily="18" charset="0"/>
                <a:ea typeface="宋体" pitchFamily="2" charset="-122"/>
              </a:defRPr>
            </a:lvl1pPr>
          </a:lstStyle>
          <a:p>
            <a:pPr>
              <a:defRPr/>
            </a:pPr>
            <a:fld id="{23DF5B01-2D4D-474D-A026-FFF2C69CD097}" type="datetime10">
              <a:rPr lang="zh-CN" altLang="en-US"/>
              <a:pPr>
                <a:defRPr/>
              </a:pPr>
              <a:t>19:44</a:t>
            </a:fld>
            <a:endParaRPr lang="en-US" altLang="zh-CN"/>
          </a:p>
        </p:txBody>
      </p:sp>
      <p:sp>
        <p:nvSpPr>
          <p:cNvPr id="3" name="Rectangle 5"/>
          <p:cNvSpPr>
            <a:spLocks noGrp="1" noChangeArrowheads="1"/>
          </p:cNvSpPr>
          <p:nvPr>
            <p:ph type="ftr" sz="quarter" idx="11"/>
          </p:nvPr>
        </p:nvSpPr>
        <p:spPr>
          <a:xfrm>
            <a:off x="3124200" y="6375400"/>
            <a:ext cx="2895600" cy="458788"/>
          </a:xfrm>
          <a:prstGeom prst="rect">
            <a:avLst/>
          </a:prstGeom>
        </p:spPr>
        <p:txBody>
          <a:bodyPr lIns="64303" tIns="32151" rIns="64303" bIns="32151"/>
          <a:lstStyle>
            <a:lvl1pPr>
              <a:defRPr kumimoji="1" sz="2400">
                <a:solidFill>
                  <a:srgbClr val="000000"/>
                </a:solidFill>
                <a:latin typeface="Arial" pitchFamily="34" charset="0"/>
                <a:ea typeface="宋体" pitchFamily="2" charset="-122"/>
              </a:defRPr>
            </a:lvl1pPr>
          </a:lstStyle>
          <a:p>
            <a:pPr>
              <a:defRPr/>
            </a:pPr>
            <a:endParaRPr lang="en-US" altLang="zh-CN"/>
          </a:p>
        </p:txBody>
      </p:sp>
      <p:sp>
        <p:nvSpPr>
          <p:cNvPr id="4" name="Rectangle 6"/>
          <p:cNvSpPr>
            <a:spLocks noGrp="1" noChangeArrowheads="1"/>
          </p:cNvSpPr>
          <p:nvPr>
            <p:ph type="sldNum" sz="quarter" idx="12"/>
          </p:nvPr>
        </p:nvSpPr>
        <p:spPr>
          <a:xfrm>
            <a:off x="7991475" y="701675"/>
            <a:ext cx="533400" cy="457200"/>
          </a:xfrm>
          <a:prstGeom prst="rect">
            <a:avLst/>
          </a:prstGeom>
        </p:spPr>
        <p:txBody>
          <a:bodyPr/>
          <a:lstStyle>
            <a:lvl1pPr>
              <a:defRPr kumimoji="1" sz="2400">
                <a:solidFill>
                  <a:srgbClr val="000000"/>
                </a:solidFill>
                <a:latin typeface="Times New Roman" pitchFamily="18" charset="0"/>
                <a:ea typeface="宋体" pitchFamily="2" charset="-122"/>
              </a:defRPr>
            </a:lvl1pPr>
          </a:lstStyle>
          <a:p>
            <a:pPr>
              <a:defRPr/>
            </a:pPr>
            <a:fld id="{E35D6B9B-E24B-457A-A4EB-7AF40140D20B}" type="slidenum">
              <a:rPr lang="en-US" altLang="zh-CN"/>
              <a:pPr>
                <a:defRPr/>
              </a:pPr>
              <a:t>‹#›</a:t>
            </a:fld>
            <a:endParaRPr lang="en-US" altLang="zh-CN" dirty="0"/>
          </a:p>
        </p:txBody>
      </p:sp>
    </p:spTree>
    <p:extLst>
      <p:ext uri="{BB962C8B-B14F-4D97-AF65-F5344CB8AC3E}">
        <p14:creationId xmlns:p14="http://schemas.microsoft.com/office/powerpoint/2010/main" val="36205887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704" y="272534"/>
            <a:ext cx="3007439" cy="1162733"/>
          </a:xfrm>
        </p:spPr>
        <p:txBody>
          <a:bodyPr anchor="b"/>
          <a:lstStyle>
            <a:lvl1pPr algn="l">
              <a:defRPr sz="14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4545" y="272534"/>
            <a:ext cx="5111754" cy="5853873"/>
          </a:xfrm>
        </p:spPr>
        <p:txBody>
          <a:bodyPr/>
          <a:lstStyle>
            <a:lvl1pPr>
              <a:defRPr sz="23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704" y="1435266"/>
            <a:ext cx="3007439" cy="4691140"/>
          </a:xfrm>
        </p:spPr>
        <p:txBody>
          <a:bodyPr/>
          <a:lstStyle>
            <a:lvl1pPr marL="0" indent="0">
              <a:buNone/>
              <a:defRPr sz="1000"/>
            </a:lvl1pPr>
            <a:lvl2pPr marL="321511" indent="0">
              <a:buNone/>
              <a:defRPr sz="800"/>
            </a:lvl2pPr>
            <a:lvl3pPr marL="643022" indent="0">
              <a:buNone/>
              <a:defRPr sz="700"/>
            </a:lvl3pPr>
            <a:lvl4pPr marL="964532" indent="0">
              <a:buNone/>
              <a:defRPr sz="600"/>
            </a:lvl4pPr>
            <a:lvl5pPr marL="1286042" indent="0">
              <a:buNone/>
              <a:defRPr sz="600"/>
            </a:lvl5pPr>
            <a:lvl6pPr marL="1607554" indent="0">
              <a:buNone/>
              <a:defRPr sz="600"/>
            </a:lvl6pPr>
            <a:lvl7pPr marL="1929065" indent="0">
              <a:buNone/>
              <a:defRPr sz="600"/>
            </a:lvl7pPr>
            <a:lvl8pPr marL="2250575" indent="0">
              <a:buNone/>
              <a:defRPr sz="600"/>
            </a:lvl8pPr>
            <a:lvl9pPr marL="2572086" indent="0">
              <a:buNone/>
              <a:defRPr sz="600"/>
            </a:lvl9pPr>
          </a:lstStyle>
          <a:p>
            <a:pPr lvl="0"/>
            <a:r>
              <a:rPr lang="zh-CN" altLang="en-US" smtClean="0"/>
              <a:t>单击此处编辑母版文本样式</a:t>
            </a:r>
          </a:p>
        </p:txBody>
      </p:sp>
      <p:sp>
        <p:nvSpPr>
          <p:cNvPr id="5" name="Rectangle 4"/>
          <p:cNvSpPr>
            <a:spLocks noGrp="1" noChangeArrowheads="1"/>
          </p:cNvSpPr>
          <p:nvPr>
            <p:ph type="dt" sz="half" idx="10"/>
          </p:nvPr>
        </p:nvSpPr>
        <p:spPr>
          <a:xfrm>
            <a:off x="6951663" y="6384925"/>
            <a:ext cx="1905000" cy="458788"/>
          </a:xfrm>
          <a:prstGeom prst="rect">
            <a:avLst/>
          </a:prstGeom>
        </p:spPr>
        <p:txBody>
          <a:bodyPr/>
          <a:lstStyle>
            <a:lvl1pPr>
              <a:defRPr kumimoji="1" sz="2400">
                <a:solidFill>
                  <a:srgbClr val="000000"/>
                </a:solidFill>
                <a:latin typeface="Times New Roman" pitchFamily="18" charset="0"/>
                <a:ea typeface="宋体" pitchFamily="2" charset="-122"/>
              </a:defRPr>
            </a:lvl1pPr>
          </a:lstStyle>
          <a:p>
            <a:pPr>
              <a:defRPr/>
            </a:pPr>
            <a:fld id="{F1FD1E66-E4FD-4951-AAA7-66C730FF01E6}" type="datetime10">
              <a:rPr lang="zh-CN" altLang="en-US"/>
              <a:pPr>
                <a:defRPr/>
              </a:pPr>
              <a:t>19:44</a:t>
            </a:fld>
            <a:endParaRPr lang="en-US" altLang="zh-CN"/>
          </a:p>
        </p:txBody>
      </p:sp>
      <p:sp>
        <p:nvSpPr>
          <p:cNvPr id="6" name="Rectangle 5"/>
          <p:cNvSpPr>
            <a:spLocks noGrp="1" noChangeArrowheads="1"/>
          </p:cNvSpPr>
          <p:nvPr>
            <p:ph type="ftr" sz="quarter" idx="11"/>
          </p:nvPr>
        </p:nvSpPr>
        <p:spPr>
          <a:xfrm>
            <a:off x="3124200" y="6375400"/>
            <a:ext cx="2895600" cy="458788"/>
          </a:xfrm>
          <a:prstGeom prst="rect">
            <a:avLst/>
          </a:prstGeom>
        </p:spPr>
        <p:txBody>
          <a:bodyPr lIns="64303" tIns="32151" rIns="64303" bIns="32151"/>
          <a:lstStyle>
            <a:lvl1pPr>
              <a:defRPr kumimoji="1" sz="2400">
                <a:solidFill>
                  <a:srgbClr val="000000"/>
                </a:solidFill>
                <a:latin typeface="Arial" pitchFamily="34" charset="0"/>
                <a:ea typeface="宋体" pitchFamily="2" charset="-122"/>
              </a:defRPr>
            </a:lvl1pPr>
          </a:lstStyle>
          <a:p>
            <a:pPr>
              <a:defRPr/>
            </a:pPr>
            <a:endParaRPr lang="en-US" altLang="zh-CN"/>
          </a:p>
        </p:txBody>
      </p:sp>
      <p:sp>
        <p:nvSpPr>
          <p:cNvPr id="7" name="Rectangle 6"/>
          <p:cNvSpPr>
            <a:spLocks noGrp="1" noChangeArrowheads="1"/>
          </p:cNvSpPr>
          <p:nvPr>
            <p:ph type="sldNum" sz="quarter" idx="12"/>
          </p:nvPr>
        </p:nvSpPr>
        <p:spPr>
          <a:xfrm>
            <a:off x="7991475" y="701675"/>
            <a:ext cx="533400" cy="457200"/>
          </a:xfrm>
          <a:prstGeom prst="rect">
            <a:avLst/>
          </a:prstGeom>
        </p:spPr>
        <p:txBody>
          <a:bodyPr/>
          <a:lstStyle>
            <a:lvl1pPr>
              <a:defRPr kumimoji="1" sz="2400">
                <a:solidFill>
                  <a:srgbClr val="000000"/>
                </a:solidFill>
                <a:latin typeface="Times New Roman" pitchFamily="18" charset="0"/>
                <a:ea typeface="宋体" pitchFamily="2" charset="-122"/>
              </a:defRPr>
            </a:lvl1pPr>
          </a:lstStyle>
          <a:p>
            <a:pPr>
              <a:defRPr/>
            </a:pPr>
            <a:fld id="{4F91E1BF-79B5-4579-AED7-A00DAFCC248A}" type="slidenum">
              <a:rPr lang="en-US" altLang="zh-CN"/>
              <a:pPr>
                <a:defRPr/>
              </a:pPr>
              <a:t>‹#›</a:t>
            </a:fld>
            <a:endParaRPr lang="en-US" altLang="zh-CN" dirty="0"/>
          </a:p>
        </p:txBody>
      </p:sp>
    </p:spTree>
    <p:extLst>
      <p:ext uri="{BB962C8B-B14F-4D97-AF65-F5344CB8AC3E}">
        <p14:creationId xmlns:p14="http://schemas.microsoft.com/office/powerpoint/2010/main" val="24650548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1738" y="4800600"/>
            <a:ext cx="5486846" cy="566288"/>
          </a:xfrm>
        </p:spPr>
        <p:txBody>
          <a:bodyPr anchor="b"/>
          <a:lstStyle>
            <a:lvl1pPr algn="l">
              <a:defRPr sz="14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1738" y="613199"/>
            <a:ext cx="5486846" cy="4114800"/>
          </a:xfrm>
        </p:spPr>
        <p:txBody>
          <a:bodyPr/>
          <a:lstStyle>
            <a:lvl1pPr marL="0" indent="0">
              <a:buNone/>
              <a:defRPr sz="2300"/>
            </a:lvl1pPr>
            <a:lvl2pPr marL="321511" indent="0">
              <a:buNone/>
              <a:defRPr sz="2000"/>
            </a:lvl2pPr>
            <a:lvl3pPr marL="643022" indent="0">
              <a:buNone/>
              <a:defRPr sz="1700"/>
            </a:lvl3pPr>
            <a:lvl4pPr marL="964532" indent="0">
              <a:buNone/>
              <a:defRPr sz="1400"/>
            </a:lvl4pPr>
            <a:lvl5pPr marL="1286042" indent="0">
              <a:buNone/>
              <a:defRPr sz="1400"/>
            </a:lvl5pPr>
            <a:lvl6pPr marL="1607554" indent="0">
              <a:buNone/>
              <a:defRPr sz="1400"/>
            </a:lvl6pPr>
            <a:lvl7pPr marL="1929065" indent="0">
              <a:buNone/>
              <a:defRPr sz="1400"/>
            </a:lvl7pPr>
            <a:lvl8pPr marL="2250575" indent="0">
              <a:buNone/>
              <a:defRPr sz="1400"/>
            </a:lvl8pPr>
            <a:lvl9pPr marL="2572086" indent="0">
              <a:buNone/>
              <a:defRPr sz="1400"/>
            </a:lvl9pPr>
          </a:lstStyle>
          <a:p>
            <a:pPr lvl="0"/>
            <a:endParaRPr lang="zh-CN" altLang="en-US" noProof="0" smtClean="0"/>
          </a:p>
        </p:txBody>
      </p:sp>
      <p:sp>
        <p:nvSpPr>
          <p:cNvPr id="4" name="文本占位符 3"/>
          <p:cNvSpPr>
            <a:spLocks noGrp="1"/>
          </p:cNvSpPr>
          <p:nvPr>
            <p:ph type="body" sz="half" idx="2"/>
          </p:nvPr>
        </p:nvSpPr>
        <p:spPr>
          <a:xfrm>
            <a:off x="1791738" y="5366888"/>
            <a:ext cx="5486846" cy="805312"/>
          </a:xfrm>
        </p:spPr>
        <p:txBody>
          <a:bodyPr/>
          <a:lstStyle>
            <a:lvl1pPr marL="0" indent="0">
              <a:buNone/>
              <a:defRPr sz="1000"/>
            </a:lvl1pPr>
            <a:lvl2pPr marL="321511" indent="0">
              <a:buNone/>
              <a:defRPr sz="800"/>
            </a:lvl2pPr>
            <a:lvl3pPr marL="643022" indent="0">
              <a:buNone/>
              <a:defRPr sz="700"/>
            </a:lvl3pPr>
            <a:lvl4pPr marL="964532" indent="0">
              <a:buNone/>
              <a:defRPr sz="600"/>
            </a:lvl4pPr>
            <a:lvl5pPr marL="1286042" indent="0">
              <a:buNone/>
              <a:defRPr sz="600"/>
            </a:lvl5pPr>
            <a:lvl6pPr marL="1607554" indent="0">
              <a:buNone/>
              <a:defRPr sz="600"/>
            </a:lvl6pPr>
            <a:lvl7pPr marL="1929065" indent="0">
              <a:buNone/>
              <a:defRPr sz="600"/>
            </a:lvl7pPr>
            <a:lvl8pPr marL="2250575" indent="0">
              <a:buNone/>
              <a:defRPr sz="600"/>
            </a:lvl8pPr>
            <a:lvl9pPr marL="2572086" indent="0">
              <a:buNone/>
              <a:defRPr sz="600"/>
            </a:lvl9pPr>
          </a:lstStyle>
          <a:p>
            <a:pPr lvl="0"/>
            <a:r>
              <a:rPr lang="zh-CN" altLang="en-US" smtClean="0"/>
              <a:t>单击此处编辑母版文本样式</a:t>
            </a:r>
          </a:p>
        </p:txBody>
      </p:sp>
      <p:sp>
        <p:nvSpPr>
          <p:cNvPr id="5" name="Rectangle 4"/>
          <p:cNvSpPr>
            <a:spLocks noGrp="1" noChangeArrowheads="1"/>
          </p:cNvSpPr>
          <p:nvPr>
            <p:ph type="dt" sz="half" idx="10"/>
          </p:nvPr>
        </p:nvSpPr>
        <p:spPr>
          <a:xfrm>
            <a:off x="6951663" y="6384925"/>
            <a:ext cx="1905000" cy="458788"/>
          </a:xfrm>
          <a:prstGeom prst="rect">
            <a:avLst/>
          </a:prstGeom>
        </p:spPr>
        <p:txBody>
          <a:bodyPr/>
          <a:lstStyle>
            <a:lvl1pPr>
              <a:defRPr kumimoji="1" sz="2400">
                <a:solidFill>
                  <a:srgbClr val="000000"/>
                </a:solidFill>
                <a:latin typeface="Times New Roman" pitchFamily="18" charset="0"/>
                <a:ea typeface="宋体" pitchFamily="2" charset="-122"/>
              </a:defRPr>
            </a:lvl1pPr>
          </a:lstStyle>
          <a:p>
            <a:pPr>
              <a:defRPr/>
            </a:pPr>
            <a:fld id="{6B0DC9E5-6A14-4CB9-8183-65DFAA8A53AC}" type="datetime10">
              <a:rPr lang="zh-CN" altLang="en-US"/>
              <a:pPr>
                <a:defRPr/>
              </a:pPr>
              <a:t>19:44</a:t>
            </a:fld>
            <a:endParaRPr lang="en-US" altLang="zh-CN"/>
          </a:p>
        </p:txBody>
      </p:sp>
      <p:sp>
        <p:nvSpPr>
          <p:cNvPr id="6" name="Rectangle 5"/>
          <p:cNvSpPr>
            <a:spLocks noGrp="1" noChangeArrowheads="1"/>
          </p:cNvSpPr>
          <p:nvPr>
            <p:ph type="ftr" sz="quarter" idx="11"/>
          </p:nvPr>
        </p:nvSpPr>
        <p:spPr>
          <a:xfrm>
            <a:off x="3124200" y="6375400"/>
            <a:ext cx="2895600" cy="458788"/>
          </a:xfrm>
          <a:prstGeom prst="rect">
            <a:avLst/>
          </a:prstGeom>
        </p:spPr>
        <p:txBody>
          <a:bodyPr lIns="64303" tIns="32151" rIns="64303" bIns="32151"/>
          <a:lstStyle>
            <a:lvl1pPr>
              <a:defRPr kumimoji="1" sz="2400">
                <a:solidFill>
                  <a:srgbClr val="000000"/>
                </a:solidFill>
                <a:latin typeface="Arial" pitchFamily="34" charset="0"/>
                <a:ea typeface="宋体" pitchFamily="2" charset="-122"/>
              </a:defRPr>
            </a:lvl1pPr>
          </a:lstStyle>
          <a:p>
            <a:pPr>
              <a:defRPr/>
            </a:pPr>
            <a:endParaRPr lang="en-US" altLang="zh-CN"/>
          </a:p>
        </p:txBody>
      </p:sp>
      <p:sp>
        <p:nvSpPr>
          <p:cNvPr id="7" name="Rectangle 6"/>
          <p:cNvSpPr>
            <a:spLocks noGrp="1" noChangeArrowheads="1"/>
          </p:cNvSpPr>
          <p:nvPr>
            <p:ph type="sldNum" sz="quarter" idx="12"/>
          </p:nvPr>
        </p:nvSpPr>
        <p:spPr>
          <a:xfrm>
            <a:off x="7991475" y="701675"/>
            <a:ext cx="533400" cy="457200"/>
          </a:xfrm>
          <a:prstGeom prst="rect">
            <a:avLst/>
          </a:prstGeom>
        </p:spPr>
        <p:txBody>
          <a:bodyPr/>
          <a:lstStyle>
            <a:lvl1pPr>
              <a:defRPr kumimoji="1" sz="2400">
                <a:solidFill>
                  <a:srgbClr val="000000"/>
                </a:solidFill>
                <a:latin typeface="Times New Roman" pitchFamily="18" charset="0"/>
                <a:ea typeface="宋体" pitchFamily="2" charset="-122"/>
              </a:defRPr>
            </a:lvl1pPr>
          </a:lstStyle>
          <a:p>
            <a:pPr>
              <a:defRPr/>
            </a:pPr>
            <a:fld id="{53CB61DD-4952-4E55-B63B-A3C4CAD24CA0}" type="slidenum">
              <a:rPr lang="en-US" altLang="zh-CN"/>
              <a:pPr>
                <a:defRPr/>
              </a:pPr>
              <a:t>‹#›</a:t>
            </a:fld>
            <a:endParaRPr lang="en-US" altLang="zh-CN" dirty="0"/>
          </a:p>
        </p:txBody>
      </p:sp>
    </p:spTree>
    <p:extLst>
      <p:ext uri="{BB962C8B-B14F-4D97-AF65-F5344CB8AC3E}">
        <p14:creationId xmlns:p14="http://schemas.microsoft.com/office/powerpoint/2010/main" val="20999375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xfrm>
            <a:off x="6951663" y="6384925"/>
            <a:ext cx="1905000" cy="458788"/>
          </a:xfrm>
          <a:prstGeom prst="rect">
            <a:avLst/>
          </a:prstGeom>
        </p:spPr>
        <p:txBody>
          <a:bodyPr/>
          <a:lstStyle>
            <a:lvl1pPr>
              <a:defRPr kumimoji="1" sz="2400">
                <a:solidFill>
                  <a:srgbClr val="000000"/>
                </a:solidFill>
                <a:latin typeface="Times New Roman" pitchFamily="18" charset="0"/>
                <a:ea typeface="宋体" pitchFamily="2" charset="-122"/>
              </a:defRPr>
            </a:lvl1pPr>
          </a:lstStyle>
          <a:p>
            <a:pPr>
              <a:defRPr/>
            </a:pPr>
            <a:fld id="{A5587D1B-3AD4-4E23-8414-CA7F889B96FD}" type="datetime10">
              <a:rPr lang="zh-CN" altLang="en-US"/>
              <a:pPr>
                <a:defRPr/>
              </a:pPr>
              <a:t>19:44</a:t>
            </a:fld>
            <a:endParaRPr lang="en-US" altLang="zh-CN"/>
          </a:p>
        </p:txBody>
      </p:sp>
      <p:sp>
        <p:nvSpPr>
          <p:cNvPr id="5" name="Rectangle 5"/>
          <p:cNvSpPr>
            <a:spLocks noGrp="1" noChangeArrowheads="1"/>
          </p:cNvSpPr>
          <p:nvPr>
            <p:ph type="ftr" sz="quarter" idx="11"/>
          </p:nvPr>
        </p:nvSpPr>
        <p:spPr>
          <a:xfrm>
            <a:off x="3124200" y="6375400"/>
            <a:ext cx="2895600" cy="458788"/>
          </a:xfrm>
          <a:prstGeom prst="rect">
            <a:avLst/>
          </a:prstGeom>
        </p:spPr>
        <p:txBody>
          <a:bodyPr lIns="64303" tIns="32151" rIns="64303" bIns="32151"/>
          <a:lstStyle>
            <a:lvl1pPr>
              <a:defRPr kumimoji="1" sz="2400">
                <a:solidFill>
                  <a:srgbClr val="000000"/>
                </a:solidFill>
                <a:latin typeface="Arial" pitchFamily="34" charset="0"/>
                <a:ea typeface="宋体" pitchFamily="2" charset="-122"/>
              </a:defRPr>
            </a:lvl1pPr>
          </a:lstStyle>
          <a:p>
            <a:pPr>
              <a:defRPr/>
            </a:pPr>
            <a:endParaRPr lang="en-US" altLang="zh-CN"/>
          </a:p>
        </p:txBody>
      </p:sp>
      <p:sp>
        <p:nvSpPr>
          <p:cNvPr id="6" name="Rectangle 6"/>
          <p:cNvSpPr>
            <a:spLocks noGrp="1" noChangeArrowheads="1"/>
          </p:cNvSpPr>
          <p:nvPr>
            <p:ph type="sldNum" sz="quarter" idx="12"/>
          </p:nvPr>
        </p:nvSpPr>
        <p:spPr>
          <a:xfrm>
            <a:off x="7991475" y="701675"/>
            <a:ext cx="533400" cy="457200"/>
          </a:xfrm>
          <a:prstGeom prst="rect">
            <a:avLst/>
          </a:prstGeom>
        </p:spPr>
        <p:txBody>
          <a:bodyPr/>
          <a:lstStyle>
            <a:lvl1pPr>
              <a:defRPr kumimoji="1" sz="2400">
                <a:solidFill>
                  <a:srgbClr val="000000"/>
                </a:solidFill>
                <a:latin typeface="Times New Roman" pitchFamily="18" charset="0"/>
                <a:ea typeface="宋体" pitchFamily="2" charset="-122"/>
              </a:defRPr>
            </a:lvl1pPr>
          </a:lstStyle>
          <a:p>
            <a:pPr>
              <a:defRPr/>
            </a:pPr>
            <a:fld id="{A0EC84E7-469D-4549-AD02-FA6CED06DFE2}" type="slidenum">
              <a:rPr lang="en-US" altLang="zh-CN"/>
              <a:pPr>
                <a:defRPr/>
              </a:pPr>
              <a:t>‹#›</a:t>
            </a:fld>
            <a:endParaRPr lang="en-US" altLang="zh-CN" dirty="0"/>
          </a:p>
        </p:txBody>
      </p:sp>
    </p:spTree>
    <p:extLst>
      <p:ext uri="{BB962C8B-B14F-4D97-AF65-F5344CB8AC3E}">
        <p14:creationId xmlns:p14="http://schemas.microsoft.com/office/powerpoint/2010/main" val="11270508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359831" y="214452"/>
            <a:ext cx="1999377" cy="5414916"/>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58349" y="214452"/>
            <a:ext cx="5894313" cy="5414916"/>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xfrm>
            <a:off x="6951663" y="6384925"/>
            <a:ext cx="1905000" cy="458788"/>
          </a:xfrm>
          <a:prstGeom prst="rect">
            <a:avLst/>
          </a:prstGeom>
        </p:spPr>
        <p:txBody>
          <a:bodyPr/>
          <a:lstStyle>
            <a:lvl1pPr>
              <a:defRPr kumimoji="1" sz="2400">
                <a:solidFill>
                  <a:srgbClr val="000000"/>
                </a:solidFill>
                <a:latin typeface="Times New Roman" pitchFamily="18" charset="0"/>
                <a:ea typeface="宋体" pitchFamily="2" charset="-122"/>
              </a:defRPr>
            </a:lvl1pPr>
          </a:lstStyle>
          <a:p>
            <a:pPr>
              <a:defRPr/>
            </a:pPr>
            <a:fld id="{E564F42F-571E-4337-BF70-CCDAD191528F}" type="datetime10">
              <a:rPr lang="zh-CN" altLang="en-US"/>
              <a:pPr>
                <a:defRPr/>
              </a:pPr>
              <a:t>19:44</a:t>
            </a:fld>
            <a:endParaRPr lang="en-US" altLang="zh-CN"/>
          </a:p>
        </p:txBody>
      </p:sp>
      <p:sp>
        <p:nvSpPr>
          <p:cNvPr id="5" name="Rectangle 5"/>
          <p:cNvSpPr>
            <a:spLocks noGrp="1" noChangeArrowheads="1"/>
          </p:cNvSpPr>
          <p:nvPr>
            <p:ph type="ftr" sz="quarter" idx="11"/>
          </p:nvPr>
        </p:nvSpPr>
        <p:spPr>
          <a:xfrm>
            <a:off x="3124200" y="6375400"/>
            <a:ext cx="2895600" cy="458788"/>
          </a:xfrm>
          <a:prstGeom prst="rect">
            <a:avLst/>
          </a:prstGeom>
        </p:spPr>
        <p:txBody>
          <a:bodyPr lIns="64303" tIns="32151" rIns="64303" bIns="32151"/>
          <a:lstStyle>
            <a:lvl1pPr>
              <a:defRPr kumimoji="1" sz="2400">
                <a:solidFill>
                  <a:srgbClr val="000000"/>
                </a:solidFill>
                <a:latin typeface="Arial" pitchFamily="34" charset="0"/>
                <a:ea typeface="宋体" pitchFamily="2" charset="-122"/>
              </a:defRPr>
            </a:lvl1pPr>
          </a:lstStyle>
          <a:p>
            <a:pPr>
              <a:defRPr/>
            </a:pPr>
            <a:endParaRPr lang="en-US" altLang="zh-CN"/>
          </a:p>
        </p:txBody>
      </p:sp>
      <p:sp>
        <p:nvSpPr>
          <p:cNvPr id="6" name="Rectangle 6"/>
          <p:cNvSpPr>
            <a:spLocks noGrp="1" noChangeArrowheads="1"/>
          </p:cNvSpPr>
          <p:nvPr>
            <p:ph type="sldNum" sz="quarter" idx="12"/>
          </p:nvPr>
        </p:nvSpPr>
        <p:spPr>
          <a:xfrm>
            <a:off x="7991475" y="701675"/>
            <a:ext cx="533400" cy="457200"/>
          </a:xfrm>
          <a:prstGeom prst="rect">
            <a:avLst/>
          </a:prstGeom>
        </p:spPr>
        <p:txBody>
          <a:bodyPr/>
          <a:lstStyle>
            <a:lvl1pPr>
              <a:defRPr kumimoji="1" sz="2400">
                <a:solidFill>
                  <a:srgbClr val="000000"/>
                </a:solidFill>
                <a:latin typeface="Times New Roman" pitchFamily="18" charset="0"/>
                <a:ea typeface="宋体" pitchFamily="2" charset="-122"/>
              </a:defRPr>
            </a:lvl1pPr>
          </a:lstStyle>
          <a:p>
            <a:pPr>
              <a:defRPr/>
            </a:pPr>
            <a:fld id="{8C37282C-597F-4C2C-8FC2-259488DF8856}" type="slidenum">
              <a:rPr lang="en-US" altLang="zh-CN"/>
              <a:pPr>
                <a:defRPr/>
              </a:pPr>
              <a:t>‹#›</a:t>
            </a:fld>
            <a:endParaRPr lang="en-US" altLang="zh-CN" dirty="0"/>
          </a:p>
        </p:txBody>
      </p:sp>
    </p:spTree>
    <p:extLst>
      <p:ext uri="{BB962C8B-B14F-4D97-AF65-F5344CB8AC3E}">
        <p14:creationId xmlns:p14="http://schemas.microsoft.com/office/powerpoint/2010/main" val="37650152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3"/>
          <p:cNvSpPr>
            <a:spLocks noGrp="1" noChangeArrowheads="1"/>
          </p:cNvSpPr>
          <p:nvPr>
            <p:ph type="dt" sz="half" idx="10"/>
          </p:nvPr>
        </p:nvSpPr>
        <p:spPr>
          <a:xfrm>
            <a:off x="6951663" y="6384925"/>
            <a:ext cx="1905000" cy="458788"/>
          </a:xfrm>
          <a:prstGeom prst="rect">
            <a:avLst/>
          </a:prstGeom>
        </p:spPr>
        <p:txBody>
          <a:bodyPr/>
          <a:lstStyle>
            <a:lvl1pPr>
              <a:defRPr kumimoji="1" sz="2400">
                <a:solidFill>
                  <a:srgbClr val="000000"/>
                </a:solidFill>
                <a:latin typeface="Times New Roman" pitchFamily="18" charset="0"/>
                <a:ea typeface="宋体" pitchFamily="2" charset="-122"/>
              </a:defRPr>
            </a:lvl1pPr>
          </a:lstStyle>
          <a:p>
            <a:pPr>
              <a:defRPr/>
            </a:pPr>
            <a:fld id="{4B62E203-F8E7-41C8-B195-A98BBE0EF613}" type="datetime10">
              <a:rPr lang="zh-CN" altLang="en-US"/>
              <a:pPr>
                <a:defRPr/>
              </a:pPr>
              <a:t>19:44</a:t>
            </a:fld>
            <a:endParaRPr lang="en-US" altLang="zh-CN"/>
          </a:p>
        </p:txBody>
      </p:sp>
      <p:sp>
        <p:nvSpPr>
          <p:cNvPr id="5" name="Rectangle 4"/>
          <p:cNvSpPr>
            <a:spLocks noGrp="1" noChangeArrowheads="1"/>
          </p:cNvSpPr>
          <p:nvPr>
            <p:ph type="ftr" sz="quarter" idx="11"/>
          </p:nvPr>
        </p:nvSpPr>
        <p:spPr>
          <a:xfrm>
            <a:off x="4038600" y="6400800"/>
            <a:ext cx="3429000" cy="457200"/>
          </a:xfrm>
          <a:prstGeom prst="rect">
            <a:avLst/>
          </a:prstGeom>
        </p:spPr>
        <p:txBody>
          <a:bodyPr/>
          <a:lstStyle>
            <a:lvl1pPr>
              <a:defRPr kumimoji="1" sz="2400">
                <a:solidFill>
                  <a:srgbClr val="000000"/>
                </a:solidFill>
                <a:latin typeface="Times New Roman" pitchFamily="18" charset="0"/>
                <a:ea typeface="宋体" pitchFamily="2" charset="-122"/>
              </a:defRPr>
            </a:lvl1pPr>
          </a:lstStyle>
          <a:p>
            <a:pPr>
              <a:defRPr/>
            </a:pPr>
            <a:endParaRPr lang="zh-CN" altLang="zh-CN"/>
          </a:p>
        </p:txBody>
      </p:sp>
      <p:sp>
        <p:nvSpPr>
          <p:cNvPr id="6" name="Rectangle 5"/>
          <p:cNvSpPr>
            <a:spLocks noGrp="1" noChangeArrowheads="1"/>
          </p:cNvSpPr>
          <p:nvPr>
            <p:ph type="sldNum" sz="quarter" idx="12"/>
          </p:nvPr>
        </p:nvSpPr>
        <p:spPr>
          <a:xfrm>
            <a:off x="7991475" y="701675"/>
            <a:ext cx="533400" cy="457200"/>
          </a:xfrm>
          <a:prstGeom prst="rect">
            <a:avLst/>
          </a:prstGeom>
        </p:spPr>
        <p:txBody>
          <a:bodyPr/>
          <a:lstStyle>
            <a:lvl1pPr>
              <a:defRPr kumimoji="1" sz="2400">
                <a:solidFill>
                  <a:srgbClr val="000000"/>
                </a:solidFill>
                <a:latin typeface="Times New Roman" pitchFamily="18" charset="0"/>
                <a:ea typeface="宋体" pitchFamily="2" charset="-122"/>
              </a:defRPr>
            </a:lvl1pPr>
          </a:lstStyle>
          <a:p>
            <a:pPr>
              <a:defRPr/>
            </a:pPr>
            <a:fld id="{6F24D34A-5386-4626-8016-FDE16C600DF3}" type="slidenum">
              <a:rPr lang="en-US" altLang="zh-CN"/>
              <a:pPr>
                <a:defRPr/>
              </a:pPr>
              <a:t>‹#›</a:t>
            </a:fld>
            <a:endParaRPr lang="en-US" altLang="zh-CN"/>
          </a:p>
        </p:txBody>
      </p:sp>
    </p:spTree>
    <p:extLst>
      <p:ext uri="{BB962C8B-B14F-4D97-AF65-F5344CB8AC3E}">
        <p14:creationId xmlns:p14="http://schemas.microsoft.com/office/powerpoint/2010/main" val="277478403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1371600" y="533400"/>
            <a:ext cx="75438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1371600" y="1981200"/>
            <a:ext cx="3733800" cy="4114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5257800" y="1981200"/>
            <a:ext cx="3733800" cy="4114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3"/>
          <p:cNvSpPr>
            <a:spLocks noGrp="1" noChangeArrowheads="1"/>
          </p:cNvSpPr>
          <p:nvPr>
            <p:ph type="dt" sz="half" idx="10"/>
          </p:nvPr>
        </p:nvSpPr>
        <p:spPr>
          <a:xfrm>
            <a:off x="6951663" y="6384925"/>
            <a:ext cx="1905000" cy="458788"/>
          </a:xfrm>
          <a:prstGeom prst="rect">
            <a:avLst/>
          </a:prstGeom>
        </p:spPr>
        <p:txBody>
          <a:bodyPr/>
          <a:lstStyle>
            <a:lvl1pPr>
              <a:defRPr kumimoji="1" sz="2400">
                <a:solidFill>
                  <a:srgbClr val="000000"/>
                </a:solidFill>
                <a:latin typeface="Times New Roman" pitchFamily="18" charset="0"/>
                <a:ea typeface="宋体" pitchFamily="2" charset="-122"/>
              </a:defRPr>
            </a:lvl1pPr>
          </a:lstStyle>
          <a:p>
            <a:pPr>
              <a:defRPr/>
            </a:pPr>
            <a:fld id="{29A36F91-486B-4415-A2B5-3FC47D8EDF7F}" type="datetime10">
              <a:rPr lang="zh-CN" altLang="en-US"/>
              <a:pPr>
                <a:defRPr/>
              </a:pPr>
              <a:t>19:44</a:t>
            </a:fld>
            <a:endParaRPr lang="en-US" altLang="zh-CN"/>
          </a:p>
        </p:txBody>
      </p:sp>
      <p:sp>
        <p:nvSpPr>
          <p:cNvPr id="6" name="Rectangle 4"/>
          <p:cNvSpPr>
            <a:spLocks noGrp="1" noChangeArrowheads="1"/>
          </p:cNvSpPr>
          <p:nvPr>
            <p:ph type="ftr" sz="quarter" idx="11"/>
          </p:nvPr>
        </p:nvSpPr>
        <p:spPr>
          <a:xfrm>
            <a:off x="4038600" y="6400800"/>
            <a:ext cx="3429000" cy="457200"/>
          </a:xfrm>
          <a:prstGeom prst="rect">
            <a:avLst/>
          </a:prstGeom>
        </p:spPr>
        <p:txBody>
          <a:bodyPr/>
          <a:lstStyle>
            <a:lvl1pPr>
              <a:defRPr kumimoji="1" sz="2400">
                <a:solidFill>
                  <a:srgbClr val="000000"/>
                </a:solidFill>
                <a:latin typeface="Times New Roman" pitchFamily="18" charset="0"/>
                <a:ea typeface="宋体" pitchFamily="2" charset="-122"/>
              </a:defRPr>
            </a:lvl1pPr>
          </a:lstStyle>
          <a:p>
            <a:pPr>
              <a:defRPr/>
            </a:pPr>
            <a:endParaRPr lang="zh-CN" altLang="zh-CN"/>
          </a:p>
        </p:txBody>
      </p:sp>
      <p:sp>
        <p:nvSpPr>
          <p:cNvPr id="7" name="Rectangle 5"/>
          <p:cNvSpPr>
            <a:spLocks noGrp="1" noChangeArrowheads="1"/>
          </p:cNvSpPr>
          <p:nvPr>
            <p:ph type="sldNum" sz="quarter" idx="12"/>
          </p:nvPr>
        </p:nvSpPr>
        <p:spPr>
          <a:xfrm>
            <a:off x="7991475" y="701675"/>
            <a:ext cx="533400" cy="457200"/>
          </a:xfrm>
          <a:prstGeom prst="rect">
            <a:avLst/>
          </a:prstGeom>
        </p:spPr>
        <p:txBody>
          <a:bodyPr/>
          <a:lstStyle>
            <a:lvl1pPr>
              <a:defRPr kumimoji="1" sz="2400">
                <a:solidFill>
                  <a:srgbClr val="000000"/>
                </a:solidFill>
                <a:latin typeface="Times New Roman" pitchFamily="18" charset="0"/>
                <a:ea typeface="宋体" pitchFamily="2" charset="-122"/>
              </a:defRPr>
            </a:lvl1pPr>
          </a:lstStyle>
          <a:p>
            <a:pPr>
              <a:defRPr/>
            </a:pPr>
            <a:fld id="{80AD6DA0-02F1-440F-BB7A-B51837D9AB53}" type="slidenum">
              <a:rPr lang="en-US" altLang="zh-CN"/>
              <a:pPr>
                <a:defRPr/>
              </a:pPr>
              <a:t>‹#›</a:t>
            </a:fld>
            <a:endParaRPr lang="en-US" altLang="zh-CN"/>
          </a:p>
        </p:txBody>
      </p:sp>
    </p:spTree>
    <p:extLst>
      <p:ext uri="{BB962C8B-B14F-4D97-AF65-F5344CB8AC3E}">
        <p14:creationId xmlns:p14="http://schemas.microsoft.com/office/powerpoint/2010/main" val="770515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235193653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1371600" y="533400"/>
            <a:ext cx="75438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1371600" y="1981200"/>
            <a:ext cx="3733800" cy="4114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5257800" y="1981200"/>
            <a:ext cx="3733800" cy="1981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5257800" y="4114800"/>
            <a:ext cx="3733800" cy="1981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Rectangle 3"/>
          <p:cNvSpPr>
            <a:spLocks noGrp="1" noChangeArrowheads="1"/>
          </p:cNvSpPr>
          <p:nvPr>
            <p:ph type="dt" sz="half" idx="10"/>
          </p:nvPr>
        </p:nvSpPr>
        <p:spPr>
          <a:xfrm>
            <a:off x="6951663" y="6384925"/>
            <a:ext cx="1905000" cy="458788"/>
          </a:xfrm>
          <a:prstGeom prst="rect">
            <a:avLst/>
          </a:prstGeom>
        </p:spPr>
        <p:txBody>
          <a:bodyPr/>
          <a:lstStyle>
            <a:lvl1pPr>
              <a:defRPr kumimoji="1" sz="2400">
                <a:solidFill>
                  <a:srgbClr val="000000"/>
                </a:solidFill>
                <a:latin typeface="Times New Roman" pitchFamily="18" charset="0"/>
                <a:ea typeface="宋体" pitchFamily="2" charset="-122"/>
              </a:defRPr>
            </a:lvl1pPr>
          </a:lstStyle>
          <a:p>
            <a:pPr>
              <a:defRPr/>
            </a:pPr>
            <a:fld id="{5D42B76C-32A5-4E91-9C9F-9ED89B8DA5AF}" type="datetime10">
              <a:rPr lang="zh-CN" altLang="en-US"/>
              <a:pPr>
                <a:defRPr/>
              </a:pPr>
              <a:t>19:44</a:t>
            </a:fld>
            <a:endParaRPr lang="en-US" altLang="zh-CN"/>
          </a:p>
        </p:txBody>
      </p:sp>
      <p:sp>
        <p:nvSpPr>
          <p:cNvPr id="7" name="Rectangle 4"/>
          <p:cNvSpPr>
            <a:spLocks noGrp="1" noChangeArrowheads="1"/>
          </p:cNvSpPr>
          <p:nvPr>
            <p:ph type="ftr" sz="quarter" idx="11"/>
          </p:nvPr>
        </p:nvSpPr>
        <p:spPr>
          <a:xfrm>
            <a:off x="4038600" y="6400800"/>
            <a:ext cx="3429000" cy="457200"/>
          </a:xfrm>
          <a:prstGeom prst="rect">
            <a:avLst/>
          </a:prstGeom>
        </p:spPr>
        <p:txBody>
          <a:bodyPr/>
          <a:lstStyle>
            <a:lvl1pPr>
              <a:defRPr kumimoji="1" sz="2400">
                <a:solidFill>
                  <a:srgbClr val="000000"/>
                </a:solidFill>
                <a:latin typeface="Times New Roman" pitchFamily="18" charset="0"/>
                <a:ea typeface="宋体" pitchFamily="2" charset="-122"/>
              </a:defRPr>
            </a:lvl1pPr>
          </a:lstStyle>
          <a:p>
            <a:pPr>
              <a:defRPr/>
            </a:pPr>
            <a:endParaRPr lang="zh-CN" altLang="zh-CN"/>
          </a:p>
        </p:txBody>
      </p:sp>
      <p:sp>
        <p:nvSpPr>
          <p:cNvPr id="8" name="Rectangle 5"/>
          <p:cNvSpPr>
            <a:spLocks noGrp="1" noChangeArrowheads="1"/>
          </p:cNvSpPr>
          <p:nvPr>
            <p:ph type="sldNum" sz="quarter" idx="12"/>
          </p:nvPr>
        </p:nvSpPr>
        <p:spPr>
          <a:xfrm>
            <a:off x="7991475" y="701675"/>
            <a:ext cx="533400" cy="457200"/>
          </a:xfrm>
          <a:prstGeom prst="rect">
            <a:avLst/>
          </a:prstGeom>
        </p:spPr>
        <p:txBody>
          <a:bodyPr/>
          <a:lstStyle>
            <a:lvl1pPr>
              <a:defRPr kumimoji="1" sz="2400">
                <a:solidFill>
                  <a:srgbClr val="000000"/>
                </a:solidFill>
                <a:latin typeface="Times New Roman" pitchFamily="18" charset="0"/>
                <a:ea typeface="宋体" pitchFamily="2" charset="-122"/>
              </a:defRPr>
            </a:lvl1pPr>
          </a:lstStyle>
          <a:p>
            <a:pPr>
              <a:defRPr/>
            </a:pPr>
            <a:fld id="{757DBB65-21C5-4F5F-8F8A-33B4E7734A04}" type="slidenum">
              <a:rPr lang="en-US" altLang="zh-CN"/>
              <a:pPr>
                <a:defRPr/>
              </a:pPr>
              <a:t>‹#›</a:t>
            </a:fld>
            <a:endParaRPr lang="en-US" altLang="zh-CN"/>
          </a:p>
        </p:txBody>
      </p:sp>
    </p:spTree>
    <p:extLst>
      <p:ext uri="{BB962C8B-B14F-4D97-AF65-F5344CB8AC3E}">
        <p14:creationId xmlns:p14="http://schemas.microsoft.com/office/powerpoint/2010/main" val="1818239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278" y="4407438"/>
            <a:ext cx="7772009" cy="1361548"/>
          </a:xfrm>
        </p:spPr>
        <p:txBody>
          <a:bodyPr anchor="t"/>
          <a:lstStyle>
            <a:lvl1pPr algn="l">
              <a:defRPr sz="28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278" y="2906274"/>
            <a:ext cx="7772009" cy="1501165"/>
          </a:xfrm>
        </p:spPr>
        <p:txBody>
          <a:bodyPr anchor="b"/>
          <a:lstStyle>
            <a:lvl1pPr marL="0" indent="0">
              <a:buNone/>
              <a:defRPr sz="1400"/>
            </a:lvl1pPr>
            <a:lvl2pPr marL="321511" indent="0">
              <a:buNone/>
              <a:defRPr sz="1300"/>
            </a:lvl2pPr>
            <a:lvl3pPr marL="643022" indent="0">
              <a:buNone/>
              <a:defRPr sz="1100"/>
            </a:lvl3pPr>
            <a:lvl4pPr marL="964532" indent="0">
              <a:buNone/>
              <a:defRPr sz="1000"/>
            </a:lvl4pPr>
            <a:lvl5pPr marL="1286042" indent="0">
              <a:buNone/>
              <a:defRPr sz="1000"/>
            </a:lvl5pPr>
            <a:lvl6pPr marL="1607554" indent="0">
              <a:buNone/>
              <a:defRPr sz="1000"/>
            </a:lvl6pPr>
            <a:lvl7pPr marL="1929065" indent="0">
              <a:buNone/>
              <a:defRPr sz="1000"/>
            </a:lvl7pPr>
            <a:lvl8pPr marL="2250575" indent="0">
              <a:buNone/>
              <a:defRPr sz="1000"/>
            </a:lvl8pPr>
            <a:lvl9pPr marL="2572086" indent="0">
              <a:buNone/>
              <a:defRPr sz="1000"/>
            </a:lvl9pPr>
          </a:lstStyle>
          <a:p>
            <a:pPr lvl="0"/>
            <a:r>
              <a:rPr lang="zh-CN" altLang="en-US" smtClean="0"/>
              <a:t>单击此处编辑母版文本样式</a:t>
            </a:r>
          </a:p>
        </p:txBody>
      </p:sp>
      <p:sp>
        <p:nvSpPr>
          <p:cNvPr id="4" name="Rectangle 4"/>
          <p:cNvSpPr>
            <a:spLocks noGrp="1" noChangeArrowheads="1"/>
          </p:cNvSpPr>
          <p:nvPr>
            <p:ph type="dt" sz="half" idx="10"/>
          </p:nvPr>
        </p:nvSpPr>
        <p:spPr>
          <a:xfrm>
            <a:off x="6951663" y="6384925"/>
            <a:ext cx="1905000" cy="458788"/>
          </a:xfrm>
          <a:prstGeom prst="rect">
            <a:avLst/>
          </a:prstGeom>
        </p:spPr>
        <p:txBody>
          <a:bodyPr/>
          <a:lstStyle>
            <a:lvl1pPr>
              <a:defRPr>
                <a:latin typeface="Arial" pitchFamily="34" charset="0"/>
                <a:ea typeface="宋体" pitchFamily="2" charset="-122"/>
              </a:defRPr>
            </a:lvl1pPr>
          </a:lstStyle>
          <a:p>
            <a:pPr>
              <a:defRPr/>
            </a:pPr>
            <a:fld id="{1D0EC3B7-8246-402F-8AB4-A122D6DC5607}" type="datetime10">
              <a:rPr lang="zh-CN" altLang="en-US"/>
              <a:pPr>
                <a:defRPr/>
              </a:pPr>
              <a:t>19:44</a:t>
            </a:fld>
            <a:endParaRPr lang="en-US" altLang="zh-CN"/>
          </a:p>
        </p:txBody>
      </p:sp>
      <p:sp>
        <p:nvSpPr>
          <p:cNvPr id="5" name="Rectangle 6"/>
          <p:cNvSpPr>
            <a:spLocks noGrp="1" noChangeArrowheads="1"/>
          </p:cNvSpPr>
          <p:nvPr>
            <p:ph type="sldNum" sz="quarter" idx="11"/>
          </p:nvPr>
        </p:nvSpPr>
        <p:spPr>
          <a:xfrm>
            <a:off x="7991475" y="701675"/>
            <a:ext cx="533400" cy="457200"/>
          </a:xfrm>
          <a:prstGeom prst="rect">
            <a:avLst/>
          </a:prstGeom>
        </p:spPr>
        <p:txBody>
          <a:bodyPr/>
          <a:lstStyle>
            <a:lvl1pPr>
              <a:defRPr>
                <a:latin typeface="Arial" pitchFamily="34" charset="0"/>
                <a:ea typeface="宋体" pitchFamily="2" charset="-122"/>
              </a:defRPr>
            </a:lvl1pPr>
          </a:lstStyle>
          <a:p>
            <a:pPr>
              <a:defRPr/>
            </a:pPr>
            <a:fld id="{8B6FFA22-761A-4AAA-9BA3-B7321E243C32}" type="slidenum">
              <a:rPr lang="en-US" altLang="zh-CN"/>
              <a:pPr>
                <a:defRPr/>
              </a:pPr>
              <a:t>‹#›</a:t>
            </a:fld>
            <a:endParaRPr lang="en-US" altLang="zh-CN" dirty="0"/>
          </a:p>
        </p:txBody>
      </p:sp>
    </p:spTree>
    <p:extLst>
      <p:ext uri="{BB962C8B-B14F-4D97-AF65-F5344CB8AC3E}">
        <p14:creationId xmlns:p14="http://schemas.microsoft.com/office/powerpoint/2010/main" val="4136027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58348" y="1514568"/>
            <a:ext cx="3946287" cy="4114800"/>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411805" y="1514568"/>
            <a:ext cx="3947404" cy="4114800"/>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xfrm>
            <a:off x="6951663" y="6384925"/>
            <a:ext cx="1905000" cy="458788"/>
          </a:xfrm>
          <a:prstGeom prst="rect">
            <a:avLst/>
          </a:prstGeom>
        </p:spPr>
        <p:txBody>
          <a:bodyPr/>
          <a:lstStyle>
            <a:lvl1pPr>
              <a:defRPr>
                <a:latin typeface="Arial" pitchFamily="34" charset="0"/>
                <a:ea typeface="宋体" pitchFamily="2" charset="-122"/>
              </a:defRPr>
            </a:lvl1pPr>
          </a:lstStyle>
          <a:p>
            <a:pPr>
              <a:defRPr/>
            </a:pPr>
            <a:fld id="{0A00C3BF-4162-4EDC-BF39-BB2BCD340CF6}" type="datetime10">
              <a:rPr lang="zh-CN" altLang="en-US"/>
              <a:pPr>
                <a:defRPr/>
              </a:pPr>
              <a:t>19:44</a:t>
            </a:fld>
            <a:endParaRPr lang="en-US" altLang="zh-CN"/>
          </a:p>
        </p:txBody>
      </p:sp>
      <p:sp>
        <p:nvSpPr>
          <p:cNvPr id="6" name="Rectangle 5"/>
          <p:cNvSpPr>
            <a:spLocks noGrp="1" noChangeArrowheads="1"/>
          </p:cNvSpPr>
          <p:nvPr>
            <p:ph type="ftr" sz="quarter" idx="11"/>
          </p:nvPr>
        </p:nvSpPr>
        <p:spPr>
          <a:xfrm>
            <a:off x="3124200" y="6375400"/>
            <a:ext cx="2895600" cy="458788"/>
          </a:xfrm>
          <a:prstGeom prst="rect">
            <a:avLst/>
          </a:prstGeom>
        </p:spPr>
        <p:txBody>
          <a:bodyPr lIns="64303" tIns="32151" rIns="64303" bIns="32151"/>
          <a:lstStyle>
            <a:lvl1pPr>
              <a:defRPr>
                <a:latin typeface="Arial" pitchFamily="34" charset="0"/>
                <a:ea typeface="宋体" pitchFamily="2" charset="-122"/>
              </a:defRPr>
            </a:lvl1pPr>
          </a:lstStyle>
          <a:p>
            <a:pPr>
              <a:defRPr/>
            </a:pPr>
            <a:endParaRPr lang="en-US" altLang="zh-CN"/>
          </a:p>
        </p:txBody>
      </p:sp>
      <p:sp>
        <p:nvSpPr>
          <p:cNvPr id="7" name="Rectangle 6"/>
          <p:cNvSpPr>
            <a:spLocks noGrp="1" noChangeArrowheads="1"/>
          </p:cNvSpPr>
          <p:nvPr>
            <p:ph type="sldNum" sz="quarter" idx="12"/>
          </p:nvPr>
        </p:nvSpPr>
        <p:spPr>
          <a:xfrm>
            <a:off x="7991475" y="701675"/>
            <a:ext cx="533400" cy="457200"/>
          </a:xfrm>
          <a:prstGeom prst="rect">
            <a:avLst/>
          </a:prstGeom>
        </p:spPr>
        <p:txBody>
          <a:bodyPr/>
          <a:lstStyle>
            <a:lvl1pPr>
              <a:defRPr>
                <a:latin typeface="Arial" pitchFamily="34" charset="0"/>
                <a:ea typeface="宋体" pitchFamily="2" charset="-122"/>
              </a:defRPr>
            </a:lvl1pPr>
          </a:lstStyle>
          <a:p>
            <a:pPr>
              <a:defRPr/>
            </a:pPr>
            <a:fld id="{564C1578-D0DC-43FA-BB65-0B0D3101868F}" type="slidenum">
              <a:rPr lang="en-US" altLang="zh-CN"/>
              <a:pPr>
                <a:defRPr/>
              </a:pPr>
              <a:t>‹#›</a:t>
            </a:fld>
            <a:endParaRPr lang="en-US" altLang="zh-CN" dirty="0"/>
          </a:p>
        </p:txBody>
      </p:sp>
    </p:spTree>
    <p:extLst>
      <p:ext uri="{BB962C8B-B14F-4D97-AF65-F5344CB8AC3E}">
        <p14:creationId xmlns:p14="http://schemas.microsoft.com/office/powerpoint/2010/main" val="1844761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704" y="274767"/>
            <a:ext cx="8228595" cy="1142628"/>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704" y="1534673"/>
            <a:ext cx="4040061" cy="640006"/>
          </a:xfrm>
        </p:spPr>
        <p:txBody>
          <a:bodyPr anchor="b"/>
          <a:lstStyle>
            <a:lvl1pPr marL="0" indent="0">
              <a:buNone/>
              <a:defRPr sz="1700" b="1"/>
            </a:lvl1pPr>
            <a:lvl2pPr marL="321511" indent="0">
              <a:buNone/>
              <a:defRPr sz="1400" b="1"/>
            </a:lvl2pPr>
            <a:lvl3pPr marL="643022" indent="0">
              <a:buNone/>
              <a:defRPr sz="1300" b="1"/>
            </a:lvl3pPr>
            <a:lvl4pPr marL="964532" indent="0">
              <a:buNone/>
              <a:defRPr sz="1100" b="1"/>
            </a:lvl4pPr>
            <a:lvl5pPr marL="1286042" indent="0">
              <a:buNone/>
              <a:defRPr sz="1100" b="1"/>
            </a:lvl5pPr>
            <a:lvl6pPr marL="1607554" indent="0">
              <a:buNone/>
              <a:defRPr sz="1100" b="1"/>
            </a:lvl6pPr>
            <a:lvl7pPr marL="1929065" indent="0">
              <a:buNone/>
              <a:defRPr sz="1100" b="1"/>
            </a:lvl7pPr>
            <a:lvl8pPr marL="2250575" indent="0">
              <a:buNone/>
              <a:defRPr sz="1100" b="1"/>
            </a:lvl8pPr>
            <a:lvl9pPr marL="2572086" indent="0">
              <a:buNone/>
              <a:defRPr sz="1100" b="1"/>
            </a:lvl9pPr>
          </a:lstStyle>
          <a:p>
            <a:pPr lvl="0"/>
            <a:r>
              <a:rPr lang="zh-CN" altLang="en-US" smtClean="0"/>
              <a:t>单击此处编辑母版文本样式</a:t>
            </a:r>
          </a:p>
        </p:txBody>
      </p:sp>
      <p:sp>
        <p:nvSpPr>
          <p:cNvPr id="4" name="内容占位符 3"/>
          <p:cNvSpPr>
            <a:spLocks noGrp="1"/>
          </p:cNvSpPr>
          <p:nvPr>
            <p:ph sz="half" idx="2"/>
          </p:nvPr>
        </p:nvSpPr>
        <p:spPr>
          <a:xfrm>
            <a:off x="457704" y="2174680"/>
            <a:ext cx="4040061" cy="395172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121" y="1534673"/>
            <a:ext cx="4041177" cy="640006"/>
          </a:xfrm>
        </p:spPr>
        <p:txBody>
          <a:bodyPr anchor="b"/>
          <a:lstStyle>
            <a:lvl1pPr marL="0" indent="0">
              <a:buNone/>
              <a:defRPr sz="1700" b="1"/>
            </a:lvl1pPr>
            <a:lvl2pPr marL="321511" indent="0">
              <a:buNone/>
              <a:defRPr sz="1400" b="1"/>
            </a:lvl2pPr>
            <a:lvl3pPr marL="643022" indent="0">
              <a:buNone/>
              <a:defRPr sz="1300" b="1"/>
            </a:lvl3pPr>
            <a:lvl4pPr marL="964532" indent="0">
              <a:buNone/>
              <a:defRPr sz="1100" b="1"/>
            </a:lvl4pPr>
            <a:lvl5pPr marL="1286042" indent="0">
              <a:buNone/>
              <a:defRPr sz="1100" b="1"/>
            </a:lvl5pPr>
            <a:lvl6pPr marL="1607554" indent="0">
              <a:buNone/>
              <a:defRPr sz="1100" b="1"/>
            </a:lvl6pPr>
            <a:lvl7pPr marL="1929065" indent="0">
              <a:buNone/>
              <a:defRPr sz="1100" b="1"/>
            </a:lvl7pPr>
            <a:lvl8pPr marL="2250575" indent="0">
              <a:buNone/>
              <a:defRPr sz="1100" b="1"/>
            </a:lvl8pPr>
            <a:lvl9pPr marL="2572086" indent="0">
              <a:buNone/>
              <a:defRPr sz="1100" b="1"/>
            </a:lvl9pPr>
          </a:lstStyle>
          <a:p>
            <a:pPr lvl="0"/>
            <a:r>
              <a:rPr lang="zh-CN" altLang="en-US" smtClean="0"/>
              <a:t>单击此处编辑母版文本样式</a:t>
            </a:r>
          </a:p>
        </p:txBody>
      </p:sp>
      <p:sp>
        <p:nvSpPr>
          <p:cNvPr id="6" name="内容占位符 5"/>
          <p:cNvSpPr>
            <a:spLocks noGrp="1"/>
          </p:cNvSpPr>
          <p:nvPr>
            <p:ph sz="quarter" idx="4"/>
          </p:nvPr>
        </p:nvSpPr>
        <p:spPr>
          <a:xfrm>
            <a:off x="4645121" y="2174680"/>
            <a:ext cx="4041177" cy="395172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xfrm>
            <a:off x="6951663" y="6384925"/>
            <a:ext cx="1905000" cy="458788"/>
          </a:xfrm>
          <a:prstGeom prst="rect">
            <a:avLst/>
          </a:prstGeom>
        </p:spPr>
        <p:txBody>
          <a:bodyPr/>
          <a:lstStyle>
            <a:lvl1pPr>
              <a:defRPr>
                <a:latin typeface="Arial" pitchFamily="34" charset="0"/>
                <a:ea typeface="宋体" pitchFamily="2" charset="-122"/>
              </a:defRPr>
            </a:lvl1pPr>
          </a:lstStyle>
          <a:p>
            <a:pPr>
              <a:defRPr/>
            </a:pPr>
            <a:fld id="{5B00B141-AD8C-4960-BB76-4D1498614A14}" type="datetime10">
              <a:rPr lang="zh-CN" altLang="en-US"/>
              <a:pPr>
                <a:defRPr/>
              </a:pPr>
              <a:t>19:44</a:t>
            </a:fld>
            <a:endParaRPr lang="en-US" altLang="zh-CN"/>
          </a:p>
        </p:txBody>
      </p:sp>
      <p:sp>
        <p:nvSpPr>
          <p:cNvPr id="8" name="Rectangle 6"/>
          <p:cNvSpPr>
            <a:spLocks noGrp="1" noChangeArrowheads="1"/>
          </p:cNvSpPr>
          <p:nvPr>
            <p:ph type="sldNum" sz="quarter" idx="11"/>
          </p:nvPr>
        </p:nvSpPr>
        <p:spPr>
          <a:xfrm>
            <a:off x="7991475" y="701675"/>
            <a:ext cx="533400" cy="457200"/>
          </a:xfrm>
          <a:prstGeom prst="rect">
            <a:avLst/>
          </a:prstGeom>
        </p:spPr>
        <p:txBody>
          <a:bodyPr/>
          <a:lstStyle>
            <a:lvl1pPr>
              <a:defRPr>
                <a:latin typeface="Arial" pitchFamily="34" charset="0"/>
                <a:ea typeface="宋体" pitchFamily="2" charset="-122"/>
              </a:defRPr>
            </a:lvl1pPr>
          </a:lstStyle>
          <a:p>
            <a:pPr>
              <a:defRPr/>
            </a:pPr>
            <a:fld id="{0D54F773-4AB1-4628-B75F-B4CA9905851B}" type="slidenum">
              <a:rPr lang="en-US" altLang="zh-CN"/>
              <a:pPr>
                <a:defRPr/>
              </a:pPr>
              <a:t>‹#›</a:t>
            </a:fld>
            <a:endParaRPr lang="en-US" altLang="zh-CN" dirty="0"/>
          </a:p>
        </p:txBody>
      </p:sp>
    </p:spTree>
    <p:extLst>
      <p:ext uri="{BB962C8B-B14F-4D97-AF65-F5344CB8AC3E}">
        <p14:creationId xmlns:p14="http://schemas.microsoft.com/office/powerpoint/2010/main" val="2624096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xfrm>
            <a:off x="6951663" y="6384925"/>
            <a:ext cx="1905000" cy="458788"/>
          </a:xfrm>
          <a:prstGeom prst="rect">
            <a:avLst/>
          </a:prstGeom>
        </p:spPr>
        <p:txBody>
          <a:bodyPr/>
          <a:lstStyle>
            <a:lvl1pPr>
              <a:defRPr>
                <a:latin typeface="Arial" pitchFamily="34" charset="0"/>
                <a:ea typeface="宋体" pitchFamily="2" charset="-122"/>
              </a:defRPr>
            </a:lvl1pPr>
          </a:lstStyle>
          <a:p>
            <a:pPr>
              <a:defRPr/>
            </a:pPr>
            <a:fld id="{7BE83923-7842-43B3-8C35-18096D745F65}" type="datetime10">
              <a:rPr lang="zh-CN" altLang="en-US"/>
              <a:pPr>
                <a:defRPr/>
              </a:pPr>
              <a:t>19:44</a:t>
            </a:fld>
            <a:endParaRPr lang="en-US" altLang="zh-CN"/>
          </a:p>
        </p:txBody>
      </p:sp>
      <p:sp>
        <p:nvSpPr>
          <p:cNvPr id="4" name="Rectangle 5"/>
          <p:cNvSpPr>
            <a:spLocks noGrp="1" noChangeArrowheads="1"/>
          </p:cNvSpPr>
          <p:nvPr>
            <p:ph type="ftr" sz="quarter" idx="11"/>
          </p:nvPr>
        </p:nvSpPr>
        <p:spPr>
          <a:xfrm>
            <a:off x="3124200" y="6375400"/>
            <a:ext cx="2895600" cy="458788"/>
          </a:xfrm>
          <a:prstGeom prst="rect">
            <a:avLst/>
          </a:prstGeom>
        </p:spPr>
        <p:txBody>
          <a:bodyPr lIns="64303" tIns="32151" rIns="64303" bIns="32151"/>
          <a:lstStyle>
            <a:lvl1pPr>
              <a:defRPr>
                <a:latin typeface="Arial" pitchFamily="34" charset="0"/>
                <a:ea typeface="宋体" pitchFamily="2" charset="-122"/>
              </a:defRPr>
            </a:lvl1pPr>
          </a:lstStyle>
          <a:p>
            <a:pPr>
              <a:defRPr/>
            </a:pPr>
            <a:endParaRPr lang="en-US" altLang="zh-CN"/>
          </a:p>
        </p:txBody>
      </p:sp>
      <p:sp>
        <p:nvSpPr>
          <p:cNvPr id="5" name="Rectangle 6"/>
          <p:cNvSpPr>
            <a:spLocks noGrp="1" noChangeArrowheads="1"/>
          </p:cNvSpPr>
          <p:nvPr>
            <p:ph type="sldNum" sz="quarter" idx="12"/>
          </p:nvPr>
        </p:nvSpPr>
        <p:spPr>
          <a:xfrm>
            <a:off x="7991475" y="701675"/>
            <a:ext cx="533400" cy="457200"/>
          </a:xfrm>
          <a:prstGeom prst="rect">
            <a:avLst/>
          </a:prstGeom>
        </p:spPr>
        <p:txBody>
          <a:bodyPr/>
          <a:lstStyle>
            <a:lvl1pPr>
              <a:defRPr>
                <a:latin typeface="Arial" pitchFamily="34" charset="0"/>
                <a:ea typeface="宋体" pitchFamily="2" charset="-122"/>
              </a:defRPr>
            </a:lvl1pPr>
          </a:lstStyle>
          <a:p>
            <a:pPr>
              <a:defRPr/>
            </a:pPr>
            <a:fld id="{F9B7FD94-7A0A-42EC-97CA-C12B6E79D947}" type="slidenum">
              <a:rPr lang="en-US" altLang="zh-CN"/>
              <a:pPr>
                <a:defRPr/>
              </a:pPr>
              <a:t>‹#›</a:t>
            </a:fld>
            <a:endParaRPr lang="en-US" altLang="zh-CN" dirty="0"/>
          </a:p>
        </p:txBody>
      </p:sp>
    </p:spTree>
    <p:extLst>
      <p:ext uri="{BB962C8B-B14F-4D97-AF65-F5344CB8AC3E}">
        <p14:creationId xmlns:p14="http://schemas.microsoft.com/office/powerpoint/2010/main" val="1132868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51663" y="6384925"/>
            <a:ext cx="1905000" cy="458788"/>
          </a:xfrm>
          <a:prstGeom prst="rect">
            <a:avLst/>
          </a:prstGeom>
        </p:spPr>
        <p:txBody>
          <a:bodyPr/>
          <a:lstStyle>
            <a:lvl1pPr>
              <a:defRPr>
                <a:latin typeface="Arial" pitchFamily="34" charset="0"/>
                <a:ea typeface="宋体" pitchFamily="2" charset="-122"/>
              </a:defRPr>
            </a:lvl1pPr>
          </a:lstStyle>
          <a:p>
            <a:pPr>
              <a:defRPr/>
            </a:pPr>
            <a:fld id="{542FC35A-BFA2-4394-B082-0EF0D19DD243}" type="datetime10">
              <a:rPr lang="zh-CN" altLang="en-US"/>
              <a:pPr>
                <a:defRPr/>
              </a:pPr>
              <a:t>19:44</a:t>
            </a:fld>
            <a:endParaRPr lang="en-US" altLang="zh-CN"/>
          </a:p>
        </p:txBody>
      </p:sp>
      <p:sp>
        <p:nvSpPr>
          <p:cNvPr id="3" name="Rectangle 5"/>
          <p:cNvSpPr>
            <a:spLocks noGrp="1" noChangeArrowheads="1"/>
          </p:cNvSpPr>
          <p:nvPr>
            <p:ph type="ftr" sz="quarter" idx="11"/>
          </p:nvPr>
        </p:nvSpPr>
        <p:spPr>
          <a:xfrm>
            <a:off x="3124200" y="6375400"/>
            <a:ext cx="2895600" cy="458788"/>
          </a:xfrm>
          <a:prstGeom prst="rect">
            <a:avLst/>
          </a:prstGeom>
        </p:spPr>
        <p:txBody>
          <a:bodyPr lIns="64303" tIns="32151" rIns="64303" bIns="32151"/>
          <a:lstStyle>
            <a:lvl1pPr>
              <a:defRPr>
                <a:latin typeface="Arial" pitchFamily="34" charset="0"/>
                <a:ea typeface="宋体" pitchFamily="2" charset="-122"/>
              </a:defRPr>
            </a:lvl1pPr>
          </a:lstStyle>
          <a:p>
            <a:pPr>
              <a:defRPr/>
            </a:pPr>
            <a:endParaRPr lang="en-US" altLang="zh-CN"/>
          </a:p>
        </p:txBody>
      </p:sp>
      <p:sp>
        <p:nvSpPr>
          <p:cNvPr id="4" name="Rectangle 6"/>
          <p:cNvSpPr>
            <a:spLocks noGrp="1" noChangeArrowheads="1"/>
          </p:cNvSpPr>
          <p:nvPr>
            <p:ph type="sldNum" sz="quarter" idx="12"/>
          </p:nvPr>
        </p:nvSpPr>
        <p:spPr>
          <a:xfrm>
            <a:off x="7991475" y="701675"/>
            <a:ext cx="533400" cy="457200"/>
          </a:xfrm>
          <a:prstGeom prst="rect">
            <a:avLst/>
          </a:prstGeom>
        </p:spPr>
        <p:txBody>
          <a:bodyPr/>
          <a:lstStyle>
            <a:lvl1pPr>
              <a:defRPr>
                <a:latin typeface="Arial" pitchFamily="34" charset="0"/>
                <a:ea typeface="宋体" pitchFamily="2" charset="-122"/>
              </a:defRPr>
            </a:lvl1pPr>
          </a:lstStyle>
          <a:p>
            <a:pPr>
              <a:defRPr/>
            </a:pPr>
            <a:fld id="{26225271-6CF0-40E3-8E65-44A9043616BF}" type="slidenum">
              <a:rPr lang="en-US" altLang="zh-CN"/>
              <a:pPr>
                <a:defRPr/>
              </a:pPr>
              <a:t>‹#›</a:t>
            </a:fld>
            <a:endParaRPr lang="en-US" altLang="zh-CN" dirty="0"/>
          </a:p>
        </p:txBody>
      </p:sp>
    </p:spTree>
    <p:extLst>
      <p:ext uri="{BB962C8B-B14F-4D97-AF65-F5344CB8AC3E}">
        <p14:creationId xmlns:p14="http://schemas.microsoft.com/office/powerpoint/2010/main" val="565804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704" y="272534"/>
            <a:ext cx="3007439" cy="1162733"/>
          </a:xfrm>
        </p:spPr>
        <p:txBody>
          <a:bodyPr anchor="b"/>
          <a:lstStyle>
            <a:lvl1pPr algn="l">
              <a:defRPr sz="14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4545" y="272534"/>
            <a:ext cx="5111754" cy="5853873"/>
          </a:xfrm>
        </p:spPr>
        <p:txBody>
          <a:bodyPr/>
          <a:lstStyle>
            <a:lvl1pPr>
              <a:defRPr sz="23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704" y="1435266"/>
            <a:ext cx="3007439" cy="4691140"/>
          </a:xfrm>
        </p:spPr>
        <p:txBody>
          <a:bodyPr/>
          <a:lstStyle>
            <a:lvl1pPr marL="0" indent="0">
              <a:buNone/>
              <a:defRPr sz="1000"/>
            </a:lvl1pPr>
            <a:lvl2pPr marL="321511" indent="0">
              <a:buNone/>
              <a:defRPr sz="800"/>
            </a:lvl2pPr>
            <a:lvl3pPr marL="643022" indent="0">
              <a:buNone/>
              <a:defRPr sz="700"/>
            </a:lvl3pPr>
            <a:lvl4pPr marL="964532" indent="0">
              <a:buNone/>
              <a:defRPr sz="600"/>
            </a:lvl4pPr>
            <a:lvl5pPr marL="1286042" indent="0">
              <a:buNone/>
              <a:defRPr sz="600"/>
            </a:lvl5pPr>
            <a:lvl6pPr marL="1607554" indent="0">
              <a:buNone/>
              <a:defRPr sz="600"/>
            </a:lvl6pPr>
            <a:lvl7pPr marL="1929065" indent="0">
              <a:buNone/>
              <a:defRPr sz="600"/>
            </a:lvl7pPr>
            <a:lvl8pPr marL="2250575" indent="0">
              <a:buNone/>
              <a:defRPr sz="600"/>
            </a:lvl8pPr>
            <a:lvl9pPr marL="2572086" indent="0">
              <a:buNone/>
              <a:defRPr sz="600"/>
            </a:lvl9pPr>
          </a:lstStyle>
          <a:p>
            <a:pPr lvl="0"/>
            <a:r>
              <a:rPr lang="zh-CN" altLang="en-US" smtClean="0"/>
              <a:t>单击此处编辑母版文本样式</a:t>
            </a:r>
          </a:p>
        </p:txBody>
      </p:sp>
      <p:sp>
        <p:nvSpPr>
          <p:cNvPr id="5" name="Rectangle 4"/>
          <p:cNvSpPr>
            <a:spLocks noGrp="1" noChangeArrowheads="1"/>
          </p:cNvSpPr>
          <p:nvPr>
            <p:ph type="dt" sz="half" idx="10"/>
          </p:nvPr>
        </p:nvSpPr>
        <p:spPr>
          <a:xfrm>
            <a:off x="6951663" y="6384925"/>
            <a:ext cx="1905000" cy="458788"/>
          </a:xfrm>
          <a:prstGeom prst="rect">
            <a:avLst/>
          </a:prstGeom>
        </p:spPr>
        <p:txBody>
          <a:bodyPr/>
          <a:lstStyle>
            <a:lvl1pPr>
              <a:defRPr>
                <a:latin typeface="Arial" pitchFamily="34" charset="0"/>
                <a:ea typeface="宋体" pitchFamily="2" charset="-122"/>
              </a:defRPr>
            </a:lvl1pPr>
          </a:lstStyle>
          <a:p>
            <a:pPr>
              <a:defRPr/>
            </a:pPr>
            <a:fld id="{BC2505E6-BBD3-4830-B9BE-5FF7ACB8BCB3}" type="datetime10">
              <a:rPr lang="zh-CN" altLang="en-US"/>
              <a:pPr>
                <a:defRPr/>
              </a:pPr>
              <a:t>19:44</a:t>
            </a:fld>
            <a:endParaRPr lang="en-US" altLang="zh-CN"/>
          </a:p>
        </p:txBody>
      </p:sp>
      <p:sp>
        <p:nvSpPr>
          <p:cNvPr id="6" name="Rectangle 5"/>
          <p:cNvSpPr>
            <a:spLocks noGrp="1" noChangeArrowheads="1"/>
          </p:cNvSpPr>
          <p:nvPr>
            <p:ph type="ftr" sz="quarter" idx="11"/>
          </p:nvPr>
        </p:nvSpPr>
        <p:spPr>
          <a:xfrm>
            <a:off x="3124200" y="6375400"/>
            <a:ext cx="2895600" cy="458788"/>
          </a:xfrm>
          <a:prstGeom prst="rect">
            <a:avLst/>
          </a:prstGeom>
        </p:spPr>
        <p:txBody>
          <a:bodyPr lIns="64303" tIns="32151" rIns="64303" bIns="32151"/>
          <a:lstStyle>
            <a:lvl1pPr>
              <a:defRPr>
                <a:latin typeface="Arial" pitchFamily="34" charset="0"/>
                <a:ea typeface="宋体" pitchFamily="2" charset="-122"/>
              </a:defRPr>
            </a:lvl1pPr>
          </a:lstStyle>
          <a:p>
            <a:pPr>
              <a:defRPr/>
            </a:pPr>
            <a:endParaRPr lang="en-US" altLang="zh-CN"/>
          </a:p>
        </p:txBody>
      </p:sp>
      <p:sp>
        <p:nvSpPr>
          <p:cNvPr id="7" name="Rectangle 6"/>
          <p:cNvSpPr>
            <a:spLocks noGrp="1" noChangeArrowheads="1"/>
          </p:cNvSpPr>
          <p:nvPr>
            <p:ph type="sldNum" sz="quarter" idx="12"/>
          </p:nvPr>
        </p:nvSpPr>
        <p:spPr>
          <a:xfrm>
            <a:off x="7991475" y="701675"/>
            <a:ext cx="533400" cy="457200"/>
          </a:xfrm>
          <a:prstGeom prst="rect">
            <a:avLst/>
          </a:prstGeom>
        </p:spPr>
        <p:txBody>
          <a:bodyPr/>
          <a:lstStyle>
            <a:lvl1pPr>
              <a:defRPr>
                <a:latin typeface="Arial" pitchFamily="34" charset="0"/>
                <a:ea typeface="宋体" pitchFamily="2" charset="-122"/>
              </a:defRPr>
            </a:lvl1pPr>
          </a:lstStyle>
          <a:p>
            <a:pPr>
              <a:defRPr/>
            </a:pPr>
            <a:fld id="{1D7DFED3-6D1F-464E-BDD6-8B4363C5B139}" type="slidenum">
              <a:rPr lang="en-US" altLang="zh-CN"/>
              <a:pPr>
                <a:defRPr/>
              </a:pPr>
              <a:t>‹#›</a:t>
            </a:fld>
            <a:endParaRPr lang="en-US" altLang="zh-CN" dirty="0"/>
          </a:p>
        </p:txBody>
      </p:sp>
    </p:spTree>
    <p:extLst>
      <p:ext uri="{BB962C8B-B14F-4D97-AF65-F5344CB8AC3E}">
        <p14:creationId xmlns:p14="http://schemas.microsoft.com/office/powerpoint/2010/main" val="534937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image" Target="../media/image1.jpeg"/><Relationship Id="rId2" Type="http://schemas.openxmlformats.org/officeDocument/2006/relationships/slideLayout" Target="../slideLayouts/slideLayout17.xml"/><Relationship Id="rId16" Type="http://schemas.openxmlformats.org/officeDocument/2006/relationships/theme" Target="../theme/theme2.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74650" y="214313"/>
            <a:ext cx="6780213" cy="10874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29" tIns="45715" rIns="91429" bIns="45715"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358775" y="1514475"/>
            <a:ext cx="8467725" cy="47005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29" tIns="45715" rIns="91429" bIns="45715"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Line 15"/>
          <p:cNvSpPr>
            <a:spLocks noChangeShapeType="1"/>
          </p:cNvSpPr>
          <p:nvPr userDrawn="1"/>
        </p:nvSpPr>
        <p:spPr bwMode="auto">
          <a:xfrm>
            <a:off x="0" y="6367463"/>
            <a:ext cx="9144000" cy="0"/>
          </a:xfrm>
          <a:prstGeom prst="line">
            <a:avLst/>
          </a:prstGeom>
          <a:noFill/>
          <a:ln w="9525">
            <a:solidFill>
              <a:srgbClr val="667A3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4310" tIns="32155" rIns="64310" bIns="32155" anchor="ctr"/>
          <a:lstStyle/>
          <a:p>
            <a:endParaRPr lang="zh-CN" altLang="en-US"/>
          </a:p>
        </p:txBody>
      </p:sp>
      <p:sp>
        <p:nvSpPr>
          <p:cNvPr id="1032" name="TextBox 1"/>
          <p:cNvSpPr txBox="1">
            <a:spLocks noChangeArrowheads="1"/>
          </p:cNvSpPr>
          <p:nvPr userDrawn="1"/>
        </p:nvSpPr>
        <p:spPr bwMode="auto">
          <a:xfrm>
            <a:off x="7356475" y="182563"/>
            <a:ext cx="17875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310" tIns="32155" rIns="64310" bIns="32155">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defRPr/>
            </a:pPr>
            <a:r>
              <a:rPr lang="en-US" altLang="zh-CN" sz="1100" b="1" dirty="0" smtClean="0">
                <a:latin typeface="Adobe Jenson Pro" pitchFamily="18" charset="0"/>
              </a:rPr>
              <a:t>                </a:t>
            </a:r>
            <a:r>
              <a:rPr lang="en-US" altLang="zh-CN" sz="1100" b="1" dirty="0" smtClean="0">
                <a:solidFill>
                  <a:srgbClr val="004600"/>
                </a:solidFill>
                <a:latin typeface="Adobe Jenson Pro" pitchFamily="18" charset="0"/>
              </a:rPr>
              <a:t>Asset Pricing</a:t>
            </a:r>
          </a:p>
          <a:p>
            <a:pPr>
              <a:defRPr/>
            </a:pPr>
            <a:r>
              <a:rPr lang="en-US" altLang="zh-CN" sz="1100" b="1" dirty="0" smtClean="0">
                <a:solidFill>
                  <a:srgbClr val="004600"/>
                </a:solidFill>
                <a:latin typeface="Adobe Jenson Pro" pitchFamily="18" charset="0"/>
              </a:rPr>
              <a:t>            </a:t>
            </a:r>
            <a:r>
              <a:rPr lang="en-US" altLang="zh-CN" sz="1100" b="1" dirty="0" err="1" smtClean="0">
                <a:solidFill>
                  <a:srgbClr val="004600"/>
                </a:solidFill>
                <a:latin typeface="Adobe Jenson Pro" pitchFamily="18" charset="0"/>
              </a:rPr>
              <a:t>Zheng</a:t>
            </a:r>
            <a:r>
              <a:rPr lang="en-US" altLang="zh-CN" sz="1100" b="1" dirty="0" smtClean="0">
                <a:solidFill>
                  <a:srgbClr val="004600"/>
                </a:solidFill>
                <a:latin typeface="Adobe Jenson Pro" pitchFamily="18" charset="0"/>
              </a:rPr>
              <a:t> </a:t>
            </a:r>
            <a:r>
              <a:rPr lang="en-US" altLang="zh-CN" sz="1100" b="1" dirty="0" err="1" smtClean="0">
                <a:solidFill>
                  <a:srgbClr val="004600"/>
                </a:solidFill>
                <a:latin typeface="Adobe Jenson Pro" pitchFamily="18" charset="0"/>
              </a:rPr>
              <a:t>Zhenlong</a:t>
            </a:r>
            <a:endParaRPr lang="zh-CN" altLang="en-US" sz="1100" b="1" dirty="0" smtClean="0">
              <a:solidFill>
                <a:srgbClr val="004600"/>
              </a:solidFill>
              <a:latin typeface="Adobe Jenson Pro" pitchFamily="18" charset="0"/>
            </a:endParaRPr>
          </a:p>
        </p:txBody>
      </p:sp>
      <p:pic>
        <p:nvPicPr>
          <p:cNvPr id="1030" name="Picture 2"/>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7205663" y="185738"/>
            <a:ext cx="468312"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4059" r:id="rId1"/>
    <p:sldLayoutId id="2147484060" r:id="rId2"/>
    <p:sldLayoutId id="2147484057" r:id="rId3"/>
    <p:sldLayoutId id="2147484061" r:id="rId4"/>
    <p:sldLayoutId id="2147484062" r:id="rId5"/>
    <p:sldLayoutId id="2147484063" r:id="rId6"/>
    <p:sldLayoutId id="2147484064" r:id="rId7"/>
    <p:sldLayoutId id="2147484065" r:id="rId8"/>
    <p:sldLayoutId id="2147484066" r:id="rId9"/>
    <p:sldLayoutId id="2147484067" r:id="rId10"/>
    <p:sldLayoutId id="2147484068" r:id="rId11"/>
    <p:sldLayoutId id="2147484069" r:id="rId12"/>
    <p:sldLayoutId id="2147484070" r:id="rId13"/>
    <p:sldLayoutId id="2147484071" r:id="rId14"/>
    <p:sldLayoutId id="2147484072" r:id="rId15"/>
  </p:sldLayoutIdLst>
  <p:hf sldNum="0" hdr="0" ftr="0"/>
  <p:txStyles>
    <p:titleStyle>
      <a:lvl1pPr algn="l" rtl="0" eaLnBrk="0" fontAlgn="base" hangingPunct="0">
        <a:spcBef>
          <a:spcPct val="0"/>
        </a:spcBef>
        <a:spcAft>
          <a:spcPct val="0"/>
        </a:spcAft>
        <a:defRPr sz="3100" b="1">
          <a:solidFill>
            <a:srgbClr val="330B38"/>
          </a:solidFill>
          <a:latin typeface="Adobe Jenson Pro Capt" pitchFamily="18" charset="0"/>
          <a:ea typeface="+mj-ea"/>
          <a:cs typeface="+mj-cs"/>
        </a:defRPr>
      </a:lvl1pPr>
      <a:lvl2pPr algn="l" rtl="0" eaLnBrk="0" fontAlgn="base" hangingPunct="0">
        <a:spcBef>
          <a:spcPct val="0"/>
        </a:spcBef>
        <a:spcAft>
          <a:spcPct val="0"/>
        </a:spcAft>
        <a:defRPr sz="3100" b="1">
          <a:solidFill>
            <a:srgbClr val="330B38"/>
          </a:solidFill>
          <a:latin typeface="Adobe Jenson Pro Capt" pitchFamily="18" charset="0"/>
          <a:ea typeface="MS PGothic" pitchFamily="34" charset="-128"/>
        </a:defRPr>
      </a:lvl2pPr>
      <a:lvl3pPr algn="l" rtl="0" eaLnBrk="0" fontAlgn="base" hangingPunct="0">
        <a:spcBef>
          <a:spcPct val="0"/>
        </a:spcBef>
        <a:spcAft>
          <a:spcPct val="0"/>
        </a:spcAft>
        <a:defRPr sz="3100" b="1">
          <a:solidFill>
            <a:srgbClr val="330B38"/>
          </a:solidFill>
          <a:latin typeface="Adobe Jenson Pro Capt" pitchFamily="18" charset="0"/>
          <a:ea typeface="MS PGothic" pitchFamily="34" charset="-128"/>
        </a:defRPr>
      </a:lvl3pPr>
      <a:lvl4pPr algn="l" rtl="0" eaLnBrk="0" fontAlgn="base" hangingPunct="0">
        <a:spcBef>
          <a:spcPct val="0"/>
        </a:spcBef>
        <a:spcAft>
          <a:spcPct val="0"/>
        </a:spcAft>
        <a:defRPr sz="3100" b="1">
          <a:solidFill>
            <a:srgbClr val="330B38"/>
          </a:solidFill>
          <a:latin typeface="Adobe Jenson Pro Capt" pitchFamily="18" charset="0"/>
          <a:ea typeface="MS PGothic" pitchFamily="34" charset="-128"/>
        </a:defRPr>
      </a:lvl4pPr>
      <a:lvl5pPr algn="l" rtl="0" eaLnBrk="0" fontAlgn="base" hangingPunct="0">
        <a:spcBef>
          <a:spcPct val="0"/>
        </a:spcBef>
        <a:spcAft>
          <a:spcPct val="0"/>
        </a:spcAft>
        <a:defRPr sz="3100" b="1">
          <a:solidFill>
            <a:srgbClr val="330B38"/>
          </a:solidFill>
          <a:latin typeface="Adobe Jenson Pro Capt" pitchFamily="18" charset="0"/>
          <a:ea typeface="MS PGothic" pitchFamily="34" charset="-128"/>
        </a:defRPr>
      </a:lvl5pPr>
      <a:lvl6pPr marL="321549" algn="l" defTabSz="914405" rtl="0" fontAlgn="base">
        <a:spcBef>
          <a:spcPct val="0"/>
        </a:spcBef>
        <a:spcAft>
          <a:spcPct val="0"/>
        </a:spcAft>
        <a:defRPr sz="3100" b="1">
          <a:solidFill>
            <a:srgbClr val="330B38"/>
          </a:solidFill>
          <a:latin typeface="Times" pitchFamily="48" charset="0"/>
          <a:ea typeface="MS PGothic" pitchFamily="34" charset="-128"/>
        </a:defRPr>
      </a:lvl6pPr>
      <a:lvl7pPr marL="643098" algn="l" defTabSz="914405" rtl="0" fontAlgn="base">
        <a:spcBef>
          <a:spcPct val="0"/>
        </a:spcBef>
        <a:spcAft>
          <a:spcPct val="0"/>
        </a:spcAft>
        <a:defRPr sz="3100" b="1">
          <a:solidFill>
            <a:srgbClr val="330B38"/>
          </a:solidFill>
          <a:latin typeface="Times" pitchFamily="48" charset="0"/>
          <a:ea typeface="MS PGothic" pitchFamily="34" charset="-128"/>
        </a:defRPr>
      </a:lvl7pPr>
      <a:lvl8pPr marL="964646" algn="l" defTabSz="914405" rtl="0" fontAlgn="base">
        <a:spcBef>
          <a:spcPct val="0"/>
        </a:spcBef>
        <a:spcAft>
          <a:spcPct val="0"/>
        </a:spcAft>
        <a:defRPr sz="3100" b="1">
          <a:solidFill>
            <a:srgbClr val="330B38"/>
          </a:solidFill>
          <a:latin typeface="Times" pitchFamily="48" charset="0"/>
          <a:ea typeface="MS PGothic" pitchFamily="34" charset="-128"/>
        </a:defRPr>
      </a:lvl8pPr>
      <a:lvl9pPr marL="1286195" algn="l" defTabSz="914405" rtl="0" fontAlgn="base">
        <a:spcBef>
          <a:spcPct val="0"/>
        </a:spcBef>
        <a:spcAft>
          <a:spcPct val="0"/>
        </a:spcAft>
        <a:defRPr sz="3100" b="1">
          <a:solidFill>
            <a:srgbClr val="330B38"/>
          </a:solidFill>
          <a:latin typeface="Times" pitchFamily="48" charset="0"/>
          <a:ea typeface="MS PGothic" pitchFamily="34" charset="-128"/>
        </a:defRPr>
      </a:lvl9pPr>
    </p:titleStyle>
    <p:bodyStyle>
      <a:lvl1pPr marL="341313" indent="-341313" algn="l" rtl="0" eaLnBrk="0" fontAlgn="base" hangingPunct="0">
        <a:spcBef>
          <a:spcPts val="425"/>
        </a:spcBef>
        <a:spcAft>
          <a:spcPct val="0"/>
        </a:spcAft>
        <a:buClr>
          <a:srgbClr val="B2482C"/>
        </a:buClr>
        <a:buFont typeface="Times" pitchFamily="48" charset="0"/>
        <a:buChar char="•"/>
        <a:defRPr sz="2500">
          <a:solidFill>
            <a:srgbClr val="4C4C4C"/>
          </a:solidFill>
          <a:latin typeface="Adobe Jenson Pro" pitchFamily="18" charset="0"/>
          <a:ea typeface="+mn-ea"/>
          <a:cs typeface="+mn-cs"/>
        </a:defRPr>
      </a:lvl1pPr>
      <a:lvl2pPr marL="741363" indent="-285750" algn="l" rtl="0" eaLnBrk="0" fontAlgn="base" hangingPunct="0">
        <a:spcBef>
          <a:spcPts val="425"/>
        </a:spcBef>
        <a:spcAft>
          <a:spcPct val="0"/>
        </a:spcAft>
        <a:buClr>
          <a:srgbClr val="599D47"/>
        </a:buClr>
        <a:buChar char="–"/>
        <a:defRPr sz="2300">
          <a:solidFill>
            <a:srgbClr val="666666"/>
          </a:solidFill>
          <a:latin typeface="Adobe Jenson Pro" pitchFamily="18" charset="0"/>
          <a:ea typeface="+mn-ea"/>
        </a:defRPr>
      </a:lvl2pPr>
      <a:lvl3pPr marL="1143000" indent="-228600" algn="l" rtl="0" eaLnBrk="0" fontAlgn="base" hangingPunct="0">
        <a:spcBef>
          <a:spcPts val="425"/>
        </a:spcBef>
        <a:spcAft>
          <a:spcPct val="0"/>
        </a:spcAft>
        <a:buClr>
          <a:srgbClr val="B2482C"/>
        </a:buClr>
        <a:buFont typeface="Times" pitchFamily="48" charset="0"/>
        <a:buChar char="•"/>
        <a:defRPr sz="2000">
          <a:solidFill>
            <a:srgbClr val="808080"/>
          </a:solidFill>
          <a:latin typeface="Adobe Jenson Pro" pitchFamily="18" charset="0"/>
          <a:ea typeface="+mn-ea"/>
        </a:defRPr>
      </a:lvl3pPr>
      <a:lvl4pPr marL="1598613" indent="-228600" algn="l" rtl="0" eaLnBrk="0" fontAlgn="base" hangingPunct="0">
        <a:spcBef>
          <a:spcPts val="425"/>
        </a:spcBef>
        <a:spcAft>
          <a:spcPct val="0"/>
        </a:spcAft>
        <a:buClr>
          <a:srgbClr val="599D47"/>
        </a:buClr>
        <a:buChar char="–"/>
        <a:defRPr sz="1700">
          <a:solidFill>
            <a:srgbClr val="999999"/>
          </a:solidFill>
          <a:latin typeface="Adobe Jenson Pro" pitchFamily="18" charset="0"/>
          <a:ea typeface="+mn-ea"/>
        </a:defRPr>
      </a:lvl4pPr>
      <a:lvl5pPr marL="2057400" indent="-228600" algn="l" rtl="0" eaLnBrk="0" fontAlgn="base" hangingPunct="0">
        <a:spcBef>
          <a:spcPts val="425"/>
        </a:spcBef>
        <a:spcAft>
          <a:spcPct val="0"/>
        </a:spcAft>
        <a:buClr>
          <a:srgbClr val="B2482C"/>
        </a:buClr>
        <a:buChar char="»"/>
        <a:defRPr sz="1400">
          <a:solidFill>
            <a:srgbClr val="B3B3B3"/>
          </a:solidFill>
          <a:latin typeface="Adobe Jenson Pro" pitchFamily="18" charset="0"/>
          <a:ea typeface="+mn-ea"/>
        </a:defRPr>
      </a:lvl5pPr>
      <a:lvl6pPr marL="2379238" indent="-228881" algn="l" defTabSz="914405" rtl="0" fontAlgn="base">
        <a:spcBef>
          <a:spcPct val="20000"/>
        </a:spcBef>
        <a:spcAft>
          <a:spcPct val="0"/>
        </a:spcAft>
        <a:buClr>
          <a:srgbClr val="B2482C"/>
        </a:buClr>
        <a:buChar char="»"/>
        <a:defRPr sz="1400">
          <a:solidFill>
            <a:srgbClr val="B3B3B3"/>
          </a:solidFill>
          <a:latin typeface="+mn-lt"/>
          <a:ea typeface="+mn-ea"/>
        </a:defRPr>
      </a:lvl6pPr>
      <a:lvl7pPr marL="2700787" indent="-228881" algn="l" defTabSz="914405" rtl="0" fontAlgn="base">
        <a:spcBef>
          <a:spcPct val="20000"/>
        </a:spcBef>
        <a:spcAft>
          <a:spcPct val="0"/>
        </a:spcAft>
        <a:buClr>
          <a:srgbClr val="B2482C"/>
        </a:buClr>
        <a:buChar char="»"/>
        <a:defRPr sz="1400">
          <a:solidFill>
            <a:srgbClr val="B3B3B3"/>
          </a:solidFill>
          <a:latin typeface="+mn-lt"/>
          <a:ea typeface="+mn-ea"/>
        </a:defRPr>
      </a:lvl7pPr>
      <a:lvl8pPr marL="3022335" indent="-228881" algn="l" defTabSz="914405" rtl="0" fontAlgn="base">
        <a:spcBef>
          <a:spcPct val="20000"/>
        </a:spcBef>
        <a:spcAft>
          <a:spcPct val="0"/>
        </a:spcAft>
        <a:buClr>
          <a:srgbClr val="B2482C"/>
        </a:buClr>
        <a:buChar char="»"/>
        <a:defRPr sz="1400">
          <a:solidFill>
            <a:srgbClr val="B3B3B3"/>
          </a:solidFill>
          <a:latin typeface="+mn-lt"/>
          <a:ea typeface="+mn-ea"/>
        </a:defRPr>
      </a:lvl8pPr>
      <a:lvl9pPr marL="3343884" indent="-228881" algn="l" defTabSz="914405" rtl="0" fontAlgn="base">
        <a:spcBef>
          <a:spcPct val="20000"/>
        </a:spcBef>
        <a:spcAft>
          <a:spcPct val="0"/>
        </a:spcAft>
        <a:buClr>
          <a:srgbClr val="B2482C"/>
        </a:buClr>
        <a:buChar char="»"/>
        <a:defRPr sz="1400">
          <a:solidFill>
            <a:srgbClr val="B3B3B3"/>
          </a:solidFill>
          <a:latin typeface="+mn-lt"/>
          <a:ea typeface="+mn-ea"/>
        </a:defRPr>
      </a:lvl9pPr>
    </p:bodyStyle>
    <p:otherStyle>
      <a:defPPr>
        <a:defRPr lang="zh-CN"/>
      </a:defPPr>
      <a:lvl1pPr marL="0" algn="l" defTabSz="643098" rtl="0" eaLnBrk="1" latinLnBrk="0" hangingPunct="1">
        <a:defRPr sz="1300" kern="1200">
          <a:solidFill>
            <a:schemeClr val="tx1"/>
          </a:solidFill>
          <a:latin typeface="+mn-lt"/>
          <a:ea typeface="+mn-ea"/>
          <a:cs typeface="+mn-cs"/>
        </a:defRPr>
      </a:lvl1pPr>
      <a:lvl2pPr marL="321549" algn="l" defTabSz="643098" rtl="0" eaLnBrk="1" latinLnBrk="0" hangingPunct="1">
        <a:defRPr sz="1300" kern="1200">
          <a:solidFill>
            <a:schemeClr val="tx1"/>
          </a:solidFill>
          <a:latin typeface="+mn-lt"/>
          <a:ea typeface="+mn-ea"/>
          <a:cs typeface="+mn-cs"/>
        </a:defRPr>
      </a:lvl2pPr>
      <a:lvl3pPr marL="643098" algn="l" defTabSz="643098" rtl="0" eaLnBrk="1" latinLnBrk="0" hangingPunct="1">
        <a:defRPr sz="1300" kern="1200">
          <a:solidFill>
            <a:schemeClr val="tx1"/>
          </a:solidFill>
          <a:latin typeface="+mn-lt"/>
          <a:ea typeface="+mn-ea"/>
          <a:cs typeface="+mn-cs"/>
        </a:defRPr>
      </a:lvl3pPr>
      <a:lvl4pPr marL="964646" algn="l" defTabSz="643098" rtl="0" eaLnBrk="1" latinLnBrk="0" hangingPunct="1">
        <a:defRPr sz="1300" kern="1200">
          <a:solidFill>
            <a:schemeClr val="tx1"/>
          </a:solidFill>
          <a:latin typeface="+mn-lt"/>
          <a:ea typeface="+mn-ea"/>
          <a:cs typeface="+mn-cs"/>
        </a:defRPr>
      </a:lvl4pPr>
      <a:lvl5pPr marL="1286195" algn="l" defTabSz="643098" rtl="0" eaLnBrk="1" latinLnBrk="0" hangingPunct="1">
        <a:defRPr sz="1300" kern="1200">
          <a:solidFill>
            <a:schemeClr val="tx1"/>
          </a:solidFill>
          <a:latin typeface="+mn-lt"/>
          <a:ea typeface="+mn-ea"/>
          <a:cs typeface="+mn-cs"/>
        </a:defRPr>
      </a:lvl5pPr>
      <a:lvl6pPr marL="1607744" algn="l" defTabSz="643098" rtl="0" eaLnBrk="1" latinLnBrk="0" hangingPunct="1">
        <a:defRPr sz="1300" kern="1200">
          <a:solidFill>
            <a:schemeClr val="tx1"/>
          </a:solidFill>
          <a:latin typeface="+mn-lt"/>
          <a:ea typeface="+mn-ea"/>
          <a:cs typeface="+mn-cs"/>
        </a:defRPr>
      </a:lvl6pPr>
      <a:lvl7pPr marL="1929293" algn="l" defTabSz="643098" rtl="0" eaLnBrk="1" latinLnBrk="0" hangingPunct="1">
        <a:defRPr sz="1300" kern="1200">
          <a:solidFill>
            <a:schemeClr val="tx1"/>
          </a:solidFill>
          <a:latin typeface="+mn-lt"/>
          <a:ea typeface="+mn-ea"/>
          <a:cs typeface="+mn-cs"/>
        </a:defRPr>
      </a:lvl7pPr>
      <a:lvl8pPr marL="2250841" algn="l" defTabSz="643098" rtl="0" eaLnBrk="1" latinLnBrk="0" hangingPunct="1">
        <a:defRPr sz="1300" kern="1200">
          <a:solidFill>
            <a:schemeClr val="tx1"/>
          </a:solidFill>
          <a:latin typeface="+mn-lt"/>
          <a:ea typeface="+mn-ea"/>
          <a:cs typeface="+mn-cs"/>
        </a:defRPr>
      </a:lvl8pPr>
      <a:lvl9pPr marL="2572390" algn="l" defTabSz="643098"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74650" y="214313"/>
            <a:ext cx="6780213" cy="10874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29" tIns="45715" rIns="91429" bIns="45715" numCol="1" anchor="ctr" anchorCtr="0" compatLnSpc="1">
            <a:prstTxWarp prst="textNoShape">
              <a:avLst/>
            </a:prstTxWarp>
          </a:bodyPr>
          <a:lstStyle/>
          <a:p>
            <a:pPr lvl="0"/>
            <a:r>
              <a:rPr lang="en-US" altLang="zh-CN" smtClean="0"/>
              <a:t>Click to edit Master title style</a:t>
            </a:r>
          </a:p>
        </p:txBody>
      </p:sp>
      <p:sp>
        <p:nvSpPr>
          <p:cNvPr id="2051" name="Rectangle 3"/>
          <p:cNvSpPr>
            <a:spLocks noGrp="1" noChangeArrowheads="1"/>
          </p:cNvSpPr>
          <p:nvPr>
            <p:ph type="body" idx="1"/>
          </p:nvPr>
        </p:nvSpPr>
        <p:spPr bwMode="auto">
          <a:xfrm>
            <a:off x="358775" y="1514475"/>
            <a:ext cx="8467725" cy="47005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29" tIns="45715" rIns="91429" bIns="45715"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2" name="Line 15"/>
          <p:cNvSpPr>
            <a:spLocks noChangeShapeType="1"/>
          </p:cNvSpPr>
          <p:nvPr userDrawn="1"/>
        </p:nvSpPr>
        <p:spPr bwMode="auto">
          <a:xfrm>
            <a:off x="0" y="6367463"/>
            <a:ext cx="9144000" cy="0"/>
          </a:xfrm>
          <a:prstGeom prst="line">
            <a:avLst/>
          </a:prstGeom>
          <a:noFill/>
          <a:ln w="9525">
            <a:solidFill>
              <a:srgbClr val="667A3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4310" tIns="32155" rIns="64310" bIns="32155" anchor="ctr"/>
          <a:lstStyle/>
          <a:p>
            <a:endParaRPr lang="zh-CN" altLang="en-US"/>
          </a:p>
        </p:txBody>
      </p:sp>
      <p:sp>
        <p:nvSpPr>
          <p:cNvPr id="1032" name="TextBox 1"/>
          <p:cNvSpPr txBox="1">
            <a:spLocks noChangeArrowheads="1"/>
          </p:cNvSpPr>
          <p:nvPr userDrawn="1"/>
        </p:nvSpPr>
        <p:spPr bwMode="auto">
          <a:xfrm>
            <a:off x="7356475" y="182563"/>
            <a:ext cx="17875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310" tIns="32155" rIns="64310" bIns="32155">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defRPr/>
            </a:pPr>
            <a:r>
              <a:rPr kumimoji="1" lang="en-US" altLang="zh-CN" sz="1100" b="1" dirty="0" smtClean="0">
                <a:solidFill>
                  <a:srgbClr val="000000"/>
                </a:solidFill>
                <a:latin typeface="Adobe Jenson Pro" pitchFamily="18" charset="0"/>
              </a:rPr>
              <a:t>                </a:t>
            </a:r>
            <a:r>
              <a:rPr kumimoji="1" lang="en-US" altLang="zh-CN" sz="1100" b="1" dirty="0" smtClean="0">
                <a:solidFill>
                  <a:srgbClr val="004600"/>
                </a:solidFill>
                <a:latin typeface="Adobe Jenson Pro" pitchFamily="18" charset="0"/>
              </a:rPr>
              <a:t>Asset Pricing</a:t>
            </a:r>
          </a:p>
          <a:p>
            <a:pPr>
              <a:defRPr/>
            </a:pPr>
            <a:r>
              <a:rPr kumimoji="1" lang="en-US" altLang="zh-CN" sz="1100" b="1" dirty="0" smtClean="0">
                <a:solidFill>
                  <a:srgbClr val="004600"/>
                </a:solidFill>
                <a:latin typeface="Adobe Jenson Pro" pitchFamily="18" charset="0"/>
              </a:rPr>
              <a:t>            </a:t>
            </a:r>
            <a:r>
              <a:rPr kumimoji="1" lang="en-US" altLang="zh-CN" sz="1100" b="1" dirty="0" err="1" smtClean="0">
                <a:solidFill>
                  <a:srgbClr val="004600"/>
                </a:solidFill>
                <a:latin typeface="Adobe Jenson Pro" pitchFamily="18" charset="0"/>
              </a:rPr>
              <a:t>Zheng</a:t>
            </a:r>
            <a:r>
              <a:rPr kumimoji="1" lang="en-US" altLang="zh-CN" sz="1100" b="1" dirty="0" smtClean="0">
                <a:solidFill>
                  <a:srgbClr val="004600"/>
                </a:solidFill>
                <a:latin typeface="Adobe Jenson Pro" pitchFamily="18" charset="0"/>
              </a:rPr>
              <a:t> </a:t>
            </a:r>
            <a:r>
              <a:rPr kumimoji="1" lang="en-US" altLang="zh-CN" sz="1100" b="1" dirty="0" err="1" smtClean="0">
                <a:solidFill>
                  <a:srgbClr val="004600"/>
                </a:solidFill>
                <a:latin typeface="Adobe Jenson Pro" pitchFamily="18" charset="0"/>
              </a:rPr>
              <a:t>Zhenlong</a:t>
            </a:r>
            <a:endParaRPr kumimoji="1" lang="zh-CN" altLang="en-US" sz="1100" b="1" dirty="0" smtClean="0">
              <a:solidFill>
                <a:srgbClr val="004600"/>
              </a:solidFill>
              <a:latin typeface="Adobe Jenson Pro" pitchFamily="18" charset="0"/>
            </a:endParaRPr>
          </a:p>
        </p:txBody>
      </p:sp>
      <p:pic>
        <p:nvPicPr>
          <p:cNvPr id="2054" name="Picture 2"/>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7205663" y="185738"/>
            <a:ext cx="468312"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4073" r:id="rId1"/>
    <p:sldLayoutId id="2147484074" r:id="rId2"/>
    <p:sldLayoutId id="2147484058" r:id="rId3"/>
    <p:sldLayoutId id="2147484075" r:id="rId4"/>
    <p:sldLayoutId id="2147484076" r:id="rId5"/>
    <p:sldLayoutId id="2147484077" r:id="rId6"/>
    <p:sldLayoutId id="2147484078" r:id="rId7"/>
    <p:sldLayoutId id="2147484079" r:id="rId8"/>
    <p:sldLayoutId id="2147484080" r:id="rId9"/>
    <p:sldLayoutId id="2147484081" r:id="rId10"/>
    <p:sldLayoutId id="2147484082" r:id="rId11"/>
    <p:sldLayoutId id="2147484083" r:id="rId12"/>
    <p:sldLayoutId id="2147484084" r:id="rId13"/>
    <p:sldLayoutId id="2147484085" r:id="rId14"/>
    <p:sldLayoutId id="2147484086" r:id="rId15"/>
  </p:sldLayoutIdLst>
  <p:hf hdr="0" ftr="0"/>
  <p:txStyles>
    <p:titleStyle>
      <a:lvl1pPr algn="l" rtl="0" eaLnBrk="0" fontAlgn="base" hangingPunct="0">
        <a:spcBef>
          <a:spcPct val="0"/>
        </a:spcBef>
        <a:spcAft>
          <a:spcPct val="0"/>
        </a:spcAft>
        <a:defRPr sz="3100" b="1">
          <a:solidFill>
            <a:srgbClr val="330B38"/>
          </a:solidFill>
          <a:latin typeface="Adobe Jenson Pro Capt" pitchFamily="18" charset="0"/>
          <a:ea typeface="+mj-ea"/>
          <a:cs typeface="+mj-cs"/>
        </a:defRPr>
      </a:lvl1pPr>
      <a:lvl2pPr algn="l" rtl="0" eaLnBrk="0" fontAlgn="base" hangingPunct="0">
        <a:spcBef>
          <a:spcPct val="0"/>
        </a:spcBef>
        <a:spcAft>
          <a:spcPct val="0"/>
        </a:spcAft>
        <a:defRPr sz="3100" b="1">
          <a:solidFill>
            <a:srgbClr val="330B38"/>
          </a:solidFill>
          <a:latin typeface="Adobe Jenson Pro Capt" pitchFamily="18" charset="0"/>
          <a:ea typeface="MS PGothic" pitchFamily="34" charset="-128"/>
        </a:defRPr>
      </a:lvl2pPr>
      <a:lvl3pPr algn="l" rtl="0" eaLnBrk="0" fontAlgn="base" hangingPunct="0">
        <a:spcBef>
          <a:spcPct val="0"/>
        </a:spcBef>
        <a:spcAft>
          <a:spcPct val="0"/>
        </a:spcAft>
        <a:defRPr sz="3100" b="1">
          <a:solidFill>
            <a:srgbClr val="330B38"/>
          </a:solidFill>
          <a:latin typeface="Adobe Jenson Pro Capt" pitchFamily="18" charset="0"/>
          <a:ea typeface="MS PGothic" pitchFamily="34" charset="-128"/>
        </a:defRPr>
      </a:lvl3pPr>
      <a:lvl4pPr algn="l" rtl="0" eaLnBrk="0" fontAlgn="base" hangingPunct="0">
        <a:spcBef>
          <a:spcPct val="0"/>
        </a:spcBef>
        <a:spcAft>
          <a:spcPct val="0"/>
        </a:spcAft>
        <a:defRPr sz="3100" b="1">
          <a:solidFill>
            <a:srgbClr val="330B38"/>
          </a:solidFill>
          <a:latin typeface="Adobe Jenson Pro Capt" pitchFamily="18" charset="0"/>
          <a:ea typeface="MS PGothic" pitchFamily="34" charset="-128"/>
        </a:defRPr>
      </a:lvl4pPr>
      <a:lvl5pPr algn="l" rtl="0" eaLnBrk="0" fontAlgn="base" hangingPunct="0">
        <a:spcBef>
          <a:spcPct val="0"/>
        </a:spcBef>
        <a:spcAft>
          <a:spcPct val="0"/>
        </a:spcAft>
        <a:defRPr sz="3100" b="1">
          <a:solidFill>
            <a:srgbClr val="330B38"/>
          </a:solidFill>
          <a:latin typeface="Adobe Jenson Pro Capt" pitchFamily="18" charset="0"/>
          <a:ea typeface="MS PGothic" pitchFamily="34" charset="-128"/>
        </a:defRPr>
      </a:lvl5pPr>
      <a:lvl6pPr marL="321549" algn="l" defTabSz="914405" rtl="0" fontAlgn="base">
        <a:spcBef>
          <a:spcPct val="0"/>
        </a:spcBef>
        <a:spcAft>
          <a:spcPct val="0"/>
        </a:spcAft>
        <a:defRPr sz="3100" b="1">
          <a:solidFill>
            <a:srgbClr val="330B38"/>
          </a:solidFill>
          <a:latin typeface="Times" pitchFamily="48" charset="0"/>
          <a:ea typeface="MS PGothic" pitchFamily="34" charset="-128"/>
        </a:defRPr>
      </a:lvl6pPr>
      <a:lvl7pPr marL="643098" algn="l" defTabSz="914405" rtl="0" fontAlgn="base">
        <a:spcBef>
          <a:spcPct val="0"/>
        </a:spcBef>
        <a:spcAft>
          <a:spcPct val="0"/>
        </a:spcAft>
        <a:defRPr sz="3100" b="1">
          <a:solidFill>
            <a:srgbClr val="330B38"/>
          </a:solidFill>
          <a:latin typeface="Times" pitchFamily="48" charset="0"/>
          <a:ea typeface="MS PGothic" pitchFamily="34" charset="-128"/>
        </a:defRPr>
      </a:lvl7pPr>
      <a:lvl8pPr marL="964646" algn="l" defTabSz="914405" rtl="0" fontAlgn="base">
        <a:spcBef>
          <a:spcPct val="0"/>
        </a:spcBef>
        <a:spcAft>
          <a:spcPct val="0"/>
        </a:spcAft>
        <a:defRPr sz="3100" b="1">
          <a:solidFill>
            <a:srgbClr val="330B38"/>
          </a:solidFill>
          <a:latin typeface="Times" pitchFamily="48" charset="0"/>
          <a:ea typeface="MS PGothic" pitchFamily="34" charset="-128"/>
        </a:defRPr>
      </a:lvl8pPr>
      <a:lvl9pPr marL="1286195" algn="l" defTabSz="914405" rtl="0" fontAlgn="base">
        <a:spcBef>
          <a:spcPct val="0"/>
        </a:spcBef>
        <a:spcAft>
          <a:spcPct val="0"/>
        </a:spcAft>
        <a:defRPr sz="3100" b="1">
          <a:solidFill>
            <a:srgbClr val="330B38"/>
          </a:solidFill>
          <a:latin typeface="Times" pitchFamily="48" charset="0"/>
          <a:ea typeface="MS PGothic" pitchFamily="34" charset="-128"/>
        </a:defRPr>
      </a:lvl9pPr>
    </p:titleStyle>
    <p:bodyStyle>
      <a:lvl1pPr marL="341313" indent="-341313" algn="l" rtl="0" eaLnBrk="0" fontAlgn="base" hangingPunct="0">
        <a:spcBef>
          <a:spcPts val="425"/>
        </a:spcBef>
        <a:spcAft>
          <a:spcPct val="0"/>
        </a:spcAft>
        <a:buClr>
          <a:srgbClr val="B2482C"/>
        </a:buClr>
        <a:buFont typeface="Times" pitchFamily="48" charset="0"/>
        <a:buChar char="•"/>
        <a:defRPr sz="2500">
          <a:solidFill>
            <a:srgbClr val="4C4C4C"/>
          </a:solidFill>
          <a:latin typeface="Adobe Jenson Pro" pitchFamily="18" charset="0"/>
          <a:ea typeface="+mn-ea"/>
          <a:cs typeface="+mn-cs"/>
        </a:defRPr>
      </a:lvl1pPr>
      <a:lvl2pPr marL="741363" indent="-285750" algn="l" rtl="0" eaLnBrk="0" fontAlgn="base" hangingPunct="0">
        <a:spcBef>
          <a:spcPts val="425"/>
        </a:spcBef>
        <a:spcAft>
          <a:spcPct val="0"/>
        </a:spcAft>
        <a:buClr>
          <a:srgbClr val="599D47"/>
        </a:buClr>
        <a:buChar char="–"/>
        <a:defRPr sz="2300">
          <a:solidFill>
            <a:srgbClr val="666666"/>
          </a:solidFill>
          <a:latin typeface="Adobe Jenson Pro" pitchFamily="18" charset="0"/>
          <a:ea typeface="+mn-ea"/>
        </a:defRPr>
      </a:lvl2pPr>
      <a:lvl3pPr marL="1143000" indent="-228600" algn="l" rtl="0" eaLnBrk="0" fontAlgn="base" hangingPunct="0">
        <a:spcBef>
          <a:spcPts val="425"/>
        </a:spcBef>
        <a:spcAft>
          <a:spcPct val="0"/>
        </a:spcAft>
        <a:buClr>
          <a:srgbClr val="B2482C"/>
        </a:buClr>
        <a:buFont typeface="Times" pitchFamily="48" charset="0"/>
        <a:buChar char="•"/>
        <a:defRPr sz="2000">
          <a:solidFill>
            <a:srgbClr val="808080"/>
          </a:solidFill>
          <a:latin typeface="Adobe Jenson Pro" pitchFamily="18" charset="0"/>
          <a:ea typeface="+mn-ea"/>
        </a:defRPr>
      </a:lvl3pPr>
      <a:lvl4pPr marL="1598613" indent="-228600" algn="l" rtl="0" eaLnBrk="0" fontAlgn="base" hangingPunct="0">
        <a:spcBef>
          <a:spcPts val="425"/>
        </a:spcBef>
        <a:spcAft>
          <a:spcPct val="0"/>
        </a:spcAft>
        <a:buClr>
          <a:srgbClr val="599D47"/>
        </a:buClr>
        <a:buChar char="–"/>
        <a:defRPr sz="1700">
          <a:solidFill>
            <a:srgbClr val="999999"/>
          </a:solidFill>
          <a:latin typeface="Adobe Jenson Pro" pitchFamily="18" charset="0"/>
          <a:ea typeface="+mn-ea"/>
        </a:defRPr>
      </a:lvl4pPr>
      <a:lvl5pPr marL="2057400" indent="-228600" algn="l" rtl="0" eaLnBrk="0" fontAlgn="base" hangingPunct="0">
        <a:spcBef>
          <a:spcPts val="425"/>
        </a:spcBef>
        <a:spcAft>
          <a:spcPct val="0"/>
        </a:spcAft>
        <a:buClr>
          <a:srgbClr val="B2482C"/>
        </a:buClr>
        <a:buChar char="»"/>
        <a:defRPr sz="1400">
          <a:solidFill>
            <a:srgbClr val="B3B3B3"/>
          </a:solidFill>
          <a:latin typeface="Adobe Jenson Pro" pitchFamily="18" charset="0"/>
          <a:ea typeface="+mn-ea"/>
        </a:defRPr>
      </a:lvl5pPr>
      <a:lvl6pPr marL="2379238" indent="-228881" algn="l" defTabSz="914405" rtl="0" fontAlgn="base">
        <a:spcBef>
          <a:spcPct val="20000"/>
        </a:spcBef>
        <a:spcAft>
          <a:spcPct val="0"/>
        </a:spcAft>
        <a:buClr>
          <a:srgbClr val="B2482C"/>
        </a:buClr>
        <a:buChar char="»"/>
        <a:defRPr sz="1400">
          <a:solidFill>
            <a:srgbClr val="B3B3B3"/>
          </a:solidFill>
          <a:latin typeface="+mn-lt"/>
          <a:ea typeface="+mn-ea"/>
        </a:defRPr>
      </a:lvl6pPr>
      <a:lvl7pPr marL="2700787" indent="-228881" algn="l" defTabSz="914405" rtl="0" fontAlgn="base">
        <a:spcBef>
          <a:spcPct val="20000"/>
        </a:spcBef>
        <a:spcAft>
          <a:spcPct val="0"/>
        </a:spcAft>
        <a:buClr>
          <a:srgbClr val="B2482C"/>
        </a:buClr>
        <a:buChar char="»"/>
        <a:defRPr sz="1400">
          <a:solidFill>
            <a:srgbClr val="B3B3B3"/>
          </a:solidFill>
          <a:latin typeface="+mn-lt"/>
          <a:ea typeface="+mn-ea"/>
        </a:defRPr>
      </a:lvl7pPr>
      <a:lvl8pPr marL="3022335" indent="-228881" algn="l" defTabSz="914405" rtl="0" fontAlgn="base">
        <a:spcBef>
          <a:spcPct val="20000"/>
        </a:spcBef>
        <a:spcAft>
          <a:spcPct val="0"/>
        </a:spcAft>
        <a:buClr>
          <a:srgbClr val="B2482C"/>
        </a:buClr>
        <a:buChar char="»"/>
        <a:defRPr sz="1400">
          <a:solidFill>
            <a:srgbClr val="B3B3B3"/>
          </a:solidFill>
          <a:latin typeface="+mn-lt"/>
          <a:ea typeface="+mn-ea"/>
        </a:defRPr>
      </a:lvl8pPr>
      <a:lvl9pPr marL="3343884" indent="-228881" algn="l" defTabSz="914405" rtl="0" fontAlgn="base">
        <a:spcBef>
          <a:spcPct val="20000"/>
        </a:spcBef>
        <a:spcAft>
          <a:spcPct val="0"/>
        </a:spcAft>
        <a:buClr>
          <a:srgbClr val="B2482C"/>
        </a:buClr>
        <a:buChar char="»"/>
        <a:defRPr sz="1400">
          <a:solidFill>
            <a:srgbClr val="B3B3B3"/>
          </a:solidFill>
          <a:latin typeface="+mn-lt"/>
          <a:ea typeface="+mn-ea"/>
        </a:defRPr>
      </a:lvl9pPr>
    </p:bodyStyle>
    <p:otherStyle>
      <a:defPPr>
        <a:defRPr lang="zh-CN"/>
      </a:defPPr>
      <a:lvl1pPr marL="0" algn="l" defTabSz="643098" rtl="0" eaLnBrk="1" latinLnBrk="0" hangingPunct="1">
        <a:defRPr sz="1300" kern="1200">
          <a:solidFill>
            <a:schemeClr val="tx1"/>
          </a:solidFill>
          <a:latin typeface="+mn-lt"/>
          <a:ea typeface="+mn-ea"/>
          <a:cs typeface="+mn-cs"/>
        </a:defRPr>
      </a:lvl1pPr>
      <a:lvl2pPr marL="321549" algn="l" defTabSz="643098" rtl="0" eaLnBrk="1" latinLnBrk="0" hangingPunct="1">
        <a:defRPr sz="1300" kern="1200">
          <a:solidFill>
            <a:schemeClr val="tx1"/>
          </a:solidFill>
          <a:latin typeface="+mn-lt"/>
          <a:ea typeface="+mn-ea"/>
          <a:cs typeface="+mn-cs"/>
        </a:defRPr>
      </a:lvl2pPr>
      <a:lvl3pPr marL="643098" algn="l" defTabSz="643098" rtl="0" eaLnBrk="1" latinLnBrk="0" hangingPunct="1">
        <a:defRPr sz="1300" kern="1200">
          <a:solidFill>
            <a:schemeClr val="tx1"/>
          </a:solidFill>
          <a:latin typeface="+mn-lt"/>
          <a:ea typeface="+mn-ea"/>
          <a:cs typeface="+mn-cs"/>
        </a:defRPr>
      </a:lvl3pPr>
      <a:lvl4pPr marL="964646" algn="l" defTabSz="643098" rtl="0" eaLnBrk="1" latinLnBrk="0" hangingPunct="1">
        <a:defRPr sz="1300" kern="1200">
          <a:solidFill>
            <a:schemeClr val="tx1"/>
          </a:solidFill>
          <a:latin typeface="+mn-lt"/>
          <a:ea typeface="+mn-ea"/>
          <a:cs typeface="+mn-cs"/>
        </a:defRPr>
      </a:lvl4pPr>
      <a:lvl5pPr marL="1286195" algn="l" defTabSz="643098" rtl="0" eaLnBrk="1" latinLnBrk="0" hangingPunct="1">
        <a:defRPr sz="1300" kern="1200">
          <a:solidFill>
            <a:schemeClr val="tx1"/>
          </a:solidFill>
          <a:latin typeface="+mn-lt"/>
          <a:ea typeface="+mn-ea"/>
          <a:cs typeface="+mn-cs"/>
        </a:defRPr>
      </a:lvl5pPr>
      <a:lvl6pPr marL="1607744" algn="l" defTabSz="643098" rtl="0" eaLnBrk="1" latinLnBrk="0" hangingPunct="1">
        <a:defRPr sz="1300" kern="1200">
          <a:solidFill>
            <a:schemeClr val="tx1"/>
          </a:solidFill>
          <a:latin typeface="+mn-lt"/>
          <a:ea typeface="+mn-ea"/>
          <a:cs typeface="+mn-cs"/>
        </a:defRPr>
      </a:lvl6pPr>
      <a:lvl7pPr marL="1929293" algn="l" defTabSz="643098" rtl="0" eaLnBrk="1" latinLnBrk="0" hangingPunct="1">
        <a:defRPr sz="1300" kern="1200">
          <a:solidFill>
            <a:schemeClr val="tx1"/>
          </a:solidFill>
          <a:latin typeface="+mn-lt"/>
          <a:ea typeface="+mn-ea"/>
          <a:cs typeface="+mn-cs"/>
        </a:defRPr>
      </a:lvl7pPr>
      <a:lvl8pPr marL="2250841" algn="l" defTabSz="643098" rtl="0" eaLnBrk="1" latinLnBrk="0" hangingPunct="1">
        <a:defRPr sz="1300" kern="1200">
          <a:solidFill>
            <a:schemeClr val="tx1"/>
          </a:solidFill>
          <a:latin typeface="+mn-lt"/>
          <a:ea typeface="+mn-ea"/>
          <a:cs typeface="+mn-cs"/>
        </a:defRPr>
      </a:lvl8pPr>
      <a:lvl9pPr marL="2572390" algn="l" defTabSz="643098"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3.xml"/><Relationship Id="rId1" Type="http://schemas.openxmlformats.org/officeDocument/2006/relationships/vmlDrawing" Target="../drawings/vmlDrawing6.vml"/><Relationship Id="rId5" Type="http://schemas.openxmlformats.org/officeDocument/2006/relationships/image" Target="../media/image420.png"/><Relationship Id="rId4" Type="http://schemas.openxmlformats.org/officeDocument/2006/relationships/image" Target="../media/image21.wmf"/></Relationships>
</file>

<file path=ppt/slides/_rels/slide13.xml.rels><?xml version="1.0" encoding="UTF-8" standalone="yes"?>
<Relationships xmlns="http://schemas.openxmlformats.org/package/2006/relationships"><Relationship Id="rId3" Type="http://schemas.openxmlformats.org/officeDocument/2006/relationships/image" Target="../media/image24.png"/><Relationship Id="rId7" Type="http://schemas.openxmlformats.org/officeDocument/2006/relationships/image" Target="../media/image23.wmf"/><Relationship Id="rId2" Type="http://schemas.openxmlformats.org/officeDocument/2006/relationships/slideLayout" Target="../slideLayouts/slideLayout3.xml"/><Relationship Id="rId1" Type="http://schemas.openxmlformats.org/officeDocument/2006/relationships/vmlDrawing" Target="../drawings/vmlDrawing7.vml"/><Relationship Id="rId6" Type="http://schemas.openxmlformats.org/officeDocument/2006/relationships/oleObject" Target="../embeddings/oleObject14.bin"/><Relationship Id="rId5" Type="http://schemas.openxmlformats.org/officeDocument/2006/relationships/image" Target="../media/image22.wmf"/><Relationship Id="rId4" Type="http://schemas.openxmlformats.org/officeDocument/2006/relationships/oleObject" Target="../embeddings/oleObject13.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15.xml"/><Relationship Id="rId1" Type="http://schemas.openxmlformats.org/officeDocument/2006/relationships/vmlDrawing" Target="../drawings/vmlDrawing8.vml"/><Relationship Id="rId6" Type="http://schemas.openxmlformats.org/officeDocument/2006/relationships/image" Target="../media/image26.wmf"/><Relationship Id="rId5" Type="http://schemas.openxmlformats.org/officeDocument/2006/relationships/oleObject" Target="../embeddings/oleObject16.bin"/><Relationship Id="rId4" Type="http://schemas.openxmlformats.org/officeDocument/2006/relationships/image" Target="../media/image25.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3.xml"/><Relationship Id="rId1" Type="http://schemas.openxmlformats.org/officeDocument/2006/relationships/vmlDrawing" Target="../drawings/vmlDrawing9.vml"/><Relationship Id="rId4" Type="http://schemas.openxmlformats.org/officeDocument/2006/relationships/image" Target="../media/image27.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3.xml"/><Relationship Id="rId1" Type="http://schemas.openxmlformats.org/officeDocument/2006/relationships/vmlDrawing" Target="../drawings/vmlDrawing10.vml"/><Relationship Id="rId6" Type="http://schemas.openxmlformats.org/officeDocument/2006/relationships/image" Target="../media/image29.wmf"/><Relationship Id="rId5" Type="http://schemas.openxmlformats.org/officeDocument/2006/relationships/oleObject" Target="../embeddings/oleObject19.bin"/><Relationship Id="rId4" Type="http://schemas.openxmlformats.org/officeDocument/2006/relationships/image" Target="../media/image28.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3.xml"/><Relationship Id="rId1" Type="http://schemas.openxmlformats.org/officeDocument/2006/relationships/vmlDrawing" Target="../drawings/vmlDrawing11.vml"/><Relationship Id="rId6" Type="http://schemas.openxmlformats.org/officeDocument/2006/relationships/image" Target="../media/image31.wmf"/><Relationship Id="rId5" Type="http://schemas.openxmlformats.org/officeDocument/2006/relationships/oleObject" Target="../embeddings/oleObject21.bin"/><Relationship Id="rId4" Type="http://schemas.openxmlformats.org/officeDocument/2006/relationships/image" Target="../media/image30.w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8.wmf"/></Relationships>
</file>

<file path=ppt/slides/_rels/slide20.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oleObject" Target="../embeddings/oleObject22.bin"/><Relationship Id="rId7" Type="http://schemas.openxmlformats.org/officeDocument/2006/relationships/oleObject" Target="../embeddings/oleObject24.bin"/><Relationship Id="rId2" Type="http://schemas.openxmlformats.org/officeDocument/2006/relationships/slideLayout" Target="../slideLayouts/slideLayout3.xml"/><Relationship Id="rId1" Type="http://schemas.openxmlformats.org/officeDocument/2006/relationships/vmlDrawing" Target="../drawings/vmlDrawing12.vml"/><Relationship Id="rId6" Type="http://schemas.openxmlformats.org/officeDocument/2006/relationships/image" Target="../media/image33.wmf"/><Relationship Id="rId5" Type="http://schemas.openxmlformats.org/officeDocument/2006/relationships/oleObject" Target="../embeddings/oleObject23.bin"/><Relationship Id="rId4" Type="http://schemas.openxmlformats.org/officeDocument/2006/relationships/image" Target="../media/image32.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14.xml"/><Relationship Id="rId1" Type="http://schemas.openxmlformats.org/officeDocument/2006/relationships/vmlDrawing" Target="../drawings/vmlDrawing13.vml"/><Relationship Id="rId4" Type="http://schemas.openxmlformats.org/officeDocument/2006/relationships/image" Target="../media/image35.wmf"/></Relationships>
</file>

<file path=ppt/slides/_rels/slide22.xml.rels><?xml version="1.0" encoding="UTF-8" standalone="yes"?>
<Relationships xmlns="http://schemas.openxmlformats.org/package/2006/relationships"><Relationship Id="rId8" Type="http://schemas.openxmlformats.org/officeDocument/2006/relationships/image" Target="../media/image38.wmf"/><Relationship Id="rId3" Type="http://schemas.openxmlformats.org/officeDocument/2006/relationships/oleObject" Target="../embeddings/oleObject26.bin"/><Relationship Id="rId7" Type="http://schemas.openxmlformats.org/officeDocument/2006/relationships/oleObject" Target="../embeddings/oleObject28.bin"/><Relationship Id="rId2" Type="http://schemas.openxmlformats.org/officeDocument/2006/relationships/slideLayout" Target="../slideLayouts/slideLayout14.xml"/><Relationship Id="rId1" Type="http://schemas.openxmlformats.org/officeDocument/2006/relationships/vmlDrawing" Target="../drawings/vmlDrawing14.vml"/><Relationship Id="rId6" Type="http://schemas.openxmlformats.org/officeDocument/2006/relationships/image" Target="../media/image37.wmf"/><Relationship Id="rId5" Type="http://schemas.openxmlformats.org/officeDocument/2006/relationships/oleObject" Target="../embeddings/oleObject27.bin"/><Relationship Id="rId4" Type="http://schemas.openxmlformats.org/officeDocument/2006/relationships/image" Target="../media/image36.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3.xml"/><Relationship Id="rId1" Type="http://schemas.openxmlformats.org/officeDocument/2006/relationships/vmlDrawing" Target="../drawings/vmlDrawing15.vml"/><Relationship Id="rId6" Type="http://schemas.openxmlformats.org/officeDocument/2006/relationships/image" Target="../media/image40.wmf"/><Relationship Id="rId5" Type="http://schemas.openxmlformats.org/officeDocument/2006/relationships/oleObject" Target="../embeddings/oleObject30.bin"/><Relationship Id="rId4" Type="http://schemas.openxmlformats.org/officeDocument/2006/relationships/image" Target="../media/image39.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3.xml"/><Relationship Id="rId1" Type="http://schemas.openxmlformats.org/officeDocument/2006/relationships/vmlDrawing" Target="../drawings/vmlDrawing16.vml"/><Relationship Id="rId6" Type="http://schemas.openxmlformats.org/officeDocument/2006/relationships/image" Target="../media/image42.wmf"/><Relationship Id="rId5" Type="http://schemas.openxmlformats.org/officeDocument/2006/relationships/oleObject" Target="../embeddings/oleObject32.bin"/><Relationship Id="rId4" Type="http://schemas.openxmlformats.org/officeDocument/2006/relationships/image" Target="../media/image41.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3.xml"/><Relationship Id="rId1" Type="http://schemas.openxmlformats.org/officeDocument/2006/relationships/vmlDrawing" Target="../drawings/vmlDrawing17.vml"/><Relationship Id="rId6" Type="http://schemas.openxmlformats.org/officeDocument/2006/relationships/image" Target="../media/image44.wmf"/><Relationship Id="rId5" Type="http://schemas.openxmlformats.org/officeDocument/2006/relationships/oleObject" Target="../embeddings/oleObject34.bin"/><Relationship Id="rId4" Type="http://schemas.openxmlformats.org/officeDocument/2006/relationships/image" Target="../media/image43.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3.xml"/><Relationship Id="rId1" Type="http://schemas.openxmlformats.org/officeDocument/2006/relationships/vmlDrawing" Target="../drawings/vmlDrawing18.vml"/><Relationship Id="rId6" Type="http://schemas.openxmlformats.org/officeDocument/2006/relationships/image" Target="../media/image46.wmf"/><Relationship Id="rId5" Type="http://schemas.openxmlformats.org/officeDocument/2006/relationships/oleObject" Target="../embeddings/oleObject36.bin"/><Relationship Id="rId4" Type="http://schemas.openxmlformats.org/officeDocument/2006/relationships/image" Target="../media/image45.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3.xml"/><Relationship Id="rId1" Type="http://schemas.openxmlformats.org/officeDocument/2006/relationships/vmlDrawing" Target="../drawings/vmlDrawing19.vml"/><Relationship Id="rId6" Type="http://schemas.openxmlformats.org/officeDocument/2006/relationships/image" Target="../media/image48.wmf"/><Relationship Id="rId5" Type="http://schemas.openxmlformats.org/officeDocument/2006/relationships/oleObject" Target="../embeddings/oleObject38.bin"/><Relationship Id="rId4" Type="http://schemas.openxmlformats.org/officeDocument/2006/relationships/image" Target="../media/image47.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8" Type="http://schemas.openxmlformats.org/officeDocument/2006/relationships/image" Target="../media/image51.wmf"/><Relationship Id="rId3" Type="http://schemas.openxmlformats.org/officeDocument/2006/relationships/oleObject" Target="../embeddings/oleObject39.bin"/><Relationship Id="rId7" Type="http://schemas.openxmlformats.org/officeDocument/2006/relationships/oleObject" Target="../embeddings/oleObject41.bin"/><Relationship Id="rId2" Type="http://schemas.openxmlformats.org/officeDocument/2006/relationships/slideLayout" Target="../slideLayouts/slideLayout15.xml"/><Relationship Id="rId1" Type="http://schemas.openxmlformats.org/officeDocument/2006/relationships/vmlDrawing" Target="../drawings/vmlDrawing20.vml"/><Relationship Id="rId6" Type="http://schemas.openxmlformats.org/officeDocument/2006/relationships/image" Target="../media/image50.wmf"/><Relationship Id="rId5" Type="http://schemas.openxmlformats.org/officeDocument/2006/relationships/oleObject" Target="../embeddings/oleObject40.bin"/><Relationship Id="rId10" Type="http://schemas.openxmlformats.org/officeDocument/2006/relationships/image" Target="../media/image52.wmf"/><Relationship Id="rId4" Type="http://schemas.openxmlformats.org/officeDocument/2006/relationships/image" Target="../media/image49.wmf"/><Relationship Id="rId9" Type="http://schemas.openxmlformats.org/officeDocument/2006/relationships/oleObject" Target="../embeddings/oleObject42.bin"/></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slideLayout" Target="../slideLayouts/slideLayout3.xml"/><Relationship Id="rId1" Type="http://schemas.openxmlformats.org/officeDocument/2006/relationships/vmlDrawing" Target="../drawings/vmlDrawing21.vml"/><Relationship Id="rId4" Type="http://schemas.openxmlformats.org/officeDocument/2006/relationships/image" Target="../media/image53.w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Layout" Target="../slideLayouts/slideLayout3.xml"/><Relationship Id="rId1" Type="http://schemas.openxmlformats.org/officeDocument/2006/relationships/vmlDrawing" Target="../drawings/vmlDrawing22.vml"/><Relationship Id="rId6" Type="http://schemas.openxmlformats.org/officeDocument/2006/relationships/image" Target="../media/image55.wmf"/><Relationship Id="rId5" Type="http://schemas.openxmlformats.org/officeDocument/2006/relationships/oleObject" Target="../embeddings/oleObject45.bin"/><Relationship Id="rId4" Type="http://schemas.openxmlformats.org/officeDocument/2006/relationships/image" Target="../media/image54.w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slideLayout" Target="../slideLayouts/slideLayout3.xml"/><Relationship Id="rId1" Type="http://schemas.openxmlformats.org/officeDocument/2006/relationships/vmlDrawing" Target="../drawings/vmlDrawing23.vml"/><Relationship Id="rId6" Type="http://schemas.openxmlformats.org/officeDocument/2006/relationships/image" Target="../media/image57.wmf"/><Relationship Id="rId5" Type="http://schemas.openxmlformats.org/officeDocument/2006/relationships/oleObject" Target="../embeddings/oleObject47.bin"/><Relationship Id="rId4" Type="http://schemas.openxmlformats.org/officeDocument/2006/relationships/image" Target="../media/image56.wmf"/></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slideLayout" Target="../slideLayouts/slideLayout3.xml"/><Relationship Id="rId1" Type="http://schemas.openxmlformats.org/officeDocument/2006/relationships/vmlDrawing" Target="../drawings/vmlDrawing24.vml"/><Relationship Id="rId4" Type="http://schemas.openxmlformats.org/officeDocument/2006/relationships/image" Target="../media/image58.wmf"/></Relationships>
</file>

<file path=ppt/slides/_rels/slide37.xml.rels><?xml version="1.0" encoding="UTF-8" standalone="yes"?>
<Relationships xmlns="http://schemas.openxmlformats.org/package/2006/relationships"><Relationship Id="rId8" Type="http://schemas.openxmlformats.org/officeDocument/2006/relationships/oleObject" Target="../embeddings/oleObject51.bin"/><Relationship Id="rId3" Type="http://schemas.openxmlformats.org/officeDocument/2006/relationships/image" Target="../media/image62.png"/><Relationship Id="rId7" Type="http://schemas.openxmlformats.org/officeDocument/2006/relationships/image" Target="../media/image60.wmf"/><Relationship Id="rId2" Type="http://schemas.openxmlformats.org/officeDocument/2006/relationships/slideLayout" Target="../slideLayouts/slideLayout14.xml"/><Relationship Id="rId1" Type="http://schemas.openxmlformats.org/officeDocument/2006/relationships/vmlDrawing" Target="../drawings/vmlDrawing25.vml"/><Relationship Id="rId6" Type="http://schemas.openxmlformats.org/officeDocument/2006/relationships/oleObject" Target="../embeddings/oleObject50.bin"/><Relationship Id="rId5" Type="http://schemas.openxmlformats.org/officeDocument/2006/relationships/image" Target="../media/image59.wmf"/><Relationship Id="rId4" Type="http://schemas.openxmlformats.org/officeDocument/2006/relationships/oleObject" Target="../embeddings/oleObject49.bin"/><Relationship Id="rId9" Type="http://schemas.openxmlformats.org/officeDocument/2006/relationships/image" Target="../media/image61.wmf"/></Relationships>
</file>

<file path=ppt/slides/_rels/slide38.xml.rels><?xml version="1.0" encoding="UTF-8" standalone="yes"?>
<Relationships xmlns="http://schemas.openxmlformats.org/package/2006/relationships"><Relationship Id="rId8" Type="http://schemas.openxmlformats.org/officeDocument/2006/relationships/image" Target="../media/image65.wmf"/><Relationship Id="rId3" Type="http://schemas.openxmlformats.org/officeDocument/2006/relationships/oleObject" Target="../embeddings/oleObject52.bin"/><Relationship Id="rId7" Type="http://schemas.openxmlformats.org/officeDocument/2006/relationships/oleObject" Target="../embeddings/oleObject54.bin"/><Relationship Id="rId2" Type="http://schemas.openxmlformats.org/officeDocument/2006/relationships/slideLayout" Target="../slideLayouts/slideLayout14.xml"/><Relationship Id="rId1" Type="http://schemas.openxmlformats.org/officeDocument/2006/relationships/vmlDrawing" Target="../drawings/vmlDrawing26.vml"/><Relationship Id="rId6" Type="http://schemas.openxmlformats.org/officeDocument/2006/relationships/image" Target="../media/image64.wmf"/><Relationship Id="rId5" Type="http://schemas.openxmlformats.org/officeDocument/2006/relationships/oleObject" Target="../embeddings/oleObject53.bin"/><Relationship Id="rId4" Type="http://schemas.openxmlformats.org/officeDocument/2006/relationships/image" Target="../media/image63.wmf"/></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55.bin"/><Relationship Id="rId2" Type="http://schemas.openxmlformats.org/officeDocument/2006/relationships/slideLayout" Target="../slideLayouts/slideLayout3.xml"/><Relationship Id="rId1" Type="http://schemas.openxmlformats.org/officeDocument/2006/relationships/vmlDrawing" Target="../drawings/vmlDrawing27.vml"/><Relationship Id="rId4" Type="http://schemas.openxmlformats.org/officeDocument/2006/relationships/image" Target="../media/image66.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56.bin"/><Relationship Id="rId2" Type="http://schemas.openxmlformats.org/officeDocument/2006/relationships/slideLayout" Target="../slideLayouts/slideLayout3.xml"/><Relationship Id="rId1" Type="http://schemas.openxmlformats.org/officeDocument/2006/relationships/vmlDrawing" Target="../drawings/vmlDrawing28.vml"/><Relationship Id="rId4" Type="http://schemas.openxmlformats.org/officeDocument/2006/relationships/image" Target="../media/image67.w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image" Target="../media/image13.wmf"/><Relationship Id="rId3" Type="http://schemas.openxmlformats.org/officeDocument/2006/relationships/image" Target="../media/image14.png"/><Relationship Id="rId7" Type="http://schemas.openxmlformats.org/officeDocument/2006/relationships/image" Target="../media/image10.wmf"/><Relationship Id="rId12" Type="http://schemas.openxmlformats.org/officeDocument/2006/relationships/oleObject" Target="../embeddings/oleObject6.bin"/><Relationship Id="rId2" Type="http://schemas.openxmlformats.org/officeDocument/2006/relationships/slideLayout" Target="../slideLayouts/slideLayout3.xml"/><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image" Target="../media/image12.wmf"/><Relationship Id="rId5" Type="http://schemas.openxmlformats.org/officeDocument/2006/relationships/image" Target="../media/image9.wmf"/><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11.wmf"/><Relationship Id="rId14" Type="http://schemas.openxmlformats.org/officeDocument/2006/relationships/image" Target="../media/image3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15.xml"/><Relationship Id="rId1" Type="http://schemas.openxmlformats.org/officeDocument/2006/relationships/vmlDrawing" Target="../drawings/vmlDrawing3.vml"/><Relationship Id="rId6" Type="http://schemas.openxmlformats.org/officeDocument/2006/relationships/image" Target="../media/image16.wmf"/><Relationship Id="rId5" Type="http://schemas.openxmlformats.org/officeDocument/2006/relationships/oleObject" Target="../embeddings/oleObject8.bin"/><Relationship Id="rId4" Type="http://schemas.openxmlformats.org/officeDocument/2006/relationships/image" Target="../media/image15.wmf"/></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slideLayout" Target="../slideLayouts/slideLayout14.xml"/><Relationship Id="rId1" Type="http://schemas.openxmlformats.org/officeDocument/2006/relationships/vmlDrawing" Target="../drawings/vmlDrawing4.vml"/><Relationship Id="rId5" Type="http://schemas.openxmlformats.org/officeDocument/2006/relationships/image" Target="../media/image18.wmf"/><Relationship Id="rId4" Type="http://schemas.openxmlformats.org/officeDocument/2006/relationships/oleObject" Target="../embeddings/oleObject10.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3.xml"/><Relationship Id="rId1" Type="http://schemas.openxmlformats.org/officeDocument/2006/relationships/vmlDrawing" Target="../drawings/vmlDrawing5.vml"/><Relationship Id="rId4" Type="http://schemas.openxmlformats.org/officeDocument/2006/relationships/image" Target="../media/image2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611188" y="1916113"/>
            <a:ext cx="7772400" cy="1687512"/>
          </a:xfrm>
        </p:spPr>
        <p:txBody>
          <a:bodyPr/>
          <a:lstStyle/>
          <a:p>
            <a:pPr eaLnBrk="1" hangingPunct="1"/>
            <a:r>
              <a:rPr lang="en-US" altLang="zh-CN" smtClean="0"/>
              <a:t>C</a:t>
            </a:r>
            <a:r>
              <a:rPr lang="en-US" altLang="zh-CN" smtClean="0">
                <a:solidFill>
                  <a:schemeClr val="tx1"/>
                </a:solidFill>
                <a:latin typeface="Adobe Jenson Pro" pitchFamily="18" charset="0"/>
                <a:ea typeface="华文新魏" pitchFamily="2" charset="-122"/>
              </a:rPr>
              <a:t>hapter 5. </a:t>
            </a:r>
            <a:br>
              <a:rPr lang="en-US" altLang="zh-CN" smtClean="0">
                <a:solidFill>
                  <a:schemeClr val="tx1"/>
                </a:solidFill>
                <a:latin typeface="Adobe Jenson Pro" pitchFamily="18" charset="0"/>
                <a:ea typeface="华文新魏" pitchFamily="2" charset="-122"/>
              </a:rPr>
            </a:br>
            <a:r>
              <a:rPr lang="en-US" altLang="zh-CN" smtClean="0">
                <a:solidFill>
                  <a:schemeClr val="tx1"/>
                </a:solidFill>
                <a:latin typeface="Adobe Jenson Pro" pitchFamily="18" charset="0"/>
                <a:ea typeface="华文新魏" pitchFamily="2" charset="-122"/>
              </a:rPr>
              <a:t>Mean-variance frontier </a:t>
            </a:r>
            <a:br>
              <a:rPr lang="en-US" altLang="zh-CN" smtClean="0">
                <a:solidFill>
                  <a:schemeClr val="tx1"/>
                </a:solidFill>
                <a:latin typeface="Adobe Jenson Pro" pitchFamily="18" charset="0"/>
                <a:ea typeface="华文新魏" pitchFamily="2" charset="-122"/>
              </a:rPr>
            </a:br>
            <a:r>
              <a:rPr lang="en-US" altLang="zh-CN" smtClean="0">
                <a:solidFill>
                  <a:schemeClr val="tx1"/>
                </a:solidFill>
                <a:latin typeface="Adobe Jenson Pro" pitchFamily="18" charset="0"/>
                <a:ea typeface="华文新魏" pitchFamily="2" charset="-122"/>
              </a:rPr>
              <a:t>and beta representations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0963" name="直接箭头连接符 4"/>
          <p:cNvCxnSpPr>
            <a:cxnSpLocks noChangeShapeType="1"/>
          </p:cNvCxnSpPr>
          <p:nvPr/>
        </p:nvCxnSpPr>
        <p:spPr bwMode="auto">
          <a:xfrm rot="5400000" flipH="1" flipV="1">
            <a:off x="284162" y="3500438"/>
            <a:ext cx="3859213" cy="1588"/>
          </a:xfrm>
          <a:prstGeom prst="straightConnector1">
            <a:avLst/>
          </a:prstGeom>
          <a:noFill/>
          <a:ln w="9525" algn="ctr">
            <a:solidFill>
              <a:schemeClr val="tx1"/>
            </a:solidFill>
            <a:miter lim="800000"/>
            <a:headEnd/>
            <a:tailEnd type="arrow" w="med" len="med"/>
          </a:ln>
          <a:extLst>
            <a:ext uri="{909E8E84-426E-40DD-AFC4-6F175D3DCCD1}">
              <a14:hiddenFill xmlns:a14="http://schemas.microsoft.com/office/drawing/2010/main">
                <a:noFill/>
              </a14:hiddenFill>
            </a:ext>
          </a:extLst>
        </p:spPr>
      </p:cxnSp>
      <p:cxnSp>
        <p:nvCxnSpPr>
          <p:cNvPr id="40964" name="直接箭头连接符 6"/>
          <p:cNvCxnSpPr>
            <a:cxnSpLocks noChangeShapeType="1"/>
          </p:cNvCxnSpPr>
          <p:nvPr/>
        </p:nvCxnSpPr>
        <p:spPr bwMode="auto">
          <a:xfrm>
            <a:off x="2214563" y="5429250"/>
            <a:ext cx="4500562" cy="1588"/>
          </a:xfrm>
          <a:prstGeom prst="straightConnector1">
            <a:avLst/>
          </a:prstGeom>
          <a:noFill/>
          <a:ln w="9525" algn="ctr">
            <a:solidFill>
              <a:schemeClr val="tx1"/>
            </a:solidFill>
            <a:miter lim="800000"/>
            <a:headEnd/>
            <a:tailEnd type="arrow" w="med" len="med"/>
          </a:ln>
          <a:extLst>
            <a:ext uri="{909E8E84-426E-40DD-AFC4-6F175D3DCCD1}">
              <a14:hiddenFill xmlns:a14="http://schemas.microsoft.com/office/drawing/2010/main">
                <a:noFill/>
              </a14:hiddenFill>
            </a:ext>
          </a:extLst>
        </p:spPr>
      </p:cxnSp>
      <p:cxnSp>
        <p:nvCxnSpPr>
          <p:cNvPr id="40965" name="直接连接符 14"/>
          <p:cNvCxnSpPr>
            <a:cxnSpLocks noChangeShapeType="1"/>
          </p:cNvCxnSpPr>
          <p:nvPr/>
        </p:nvCxnSpPr>
        <p:spPr bwMode="auto">
          <a:xfrm rot="5400000" flipH="1" flipV="1">
            <a:off x="2214563" y="1928813"/>
            <a:ext cx="3500437" cy="3500437"/>
          </a:xfrm>
          <a:prstGeom prst="line">
            <a:avLst/>
          </a:prstGeom>
          <a:noFill/>
          <a:ln w="9525" algn="ctr">
            <a:solidFill>
              <a:schemeClr val="tx1"/>
            </a:solidFill>
            <a:miter lim="800000"/>
            <a:headEnd/>
            <a:tailEnd/>
          </a:ln>
          <a:extLst>
            <a:ext uri="{909E8E84-426E-40DD-AFC4-6F175D3DCCD1}">
              <a14:hiddenFill xmlns:a14="http://schemas.microsoft.com/office/drawing/2010/main">
                <a:noFill/>
              </a14:hiddenFill>
            </a:ext>
          </a:extLst>
        </p:spPr>
      </p:cxnSp>
      <p:sp>
        <p:nvSpPr>
          <p:cNvPr id="40966" name="流程图: 联系 24"/>
          <p:cNvSpPr>
            <a:spLocks noChangeArrowheads="1"/>
          </p:cNvSpPr>
          <p:nvPr/>
        </p:nvSpPr>
        <p:spPr bwMode="auto">
          <a:xfrm>
            <a:off x="4322763" y="3167063"/>
            <a:ext cx="142875" cy="117475"/>
          </a:xfrm>
          <a:prstGeom prst="flowChartConnector">
            <a:avLst/>
          </a:prstGeom>
          <a:solidFill>
            <a:schemeClr val="accent1"/>
          </a:solidFill>
          <a:ln w="9525" algn="ctr">
            <a:solidFill>
              <a:schemeClr val="tx1"/>
            </a:solidFill>
            <a:miter lim="800000"/>
            <a:headEnd/>
            <a:tailEnd/>
          </a:ln>
        </p:spPr>
        <p:txBody>
          <a:bodyPr wrap="none"/>
          <a:lstStyle/>
          <a:p>
            <a:endParaRPr kumimoji="1" lang="zh-CN" altLang="en-US" sz="2400">
              <a:solidFill>
                <a:srgbClr val="000000"/>
              </a:solidFill>
              <a:latin typeface="Times New Roman" pitchFamily="18" charset="0"/>
            </a:endParaRPr>
          </a:p>
        </p:txBody>
      </p:sp>
      <p:sp>
        <p:nvSpPr>
          <p:cNvPr id="40967" name="TextBox 39"/>
          <p:cNvSpPr txBox="1">
            <a:spLocks noChangeArrowheads="1"/>
          </p:cNvSpPr>
          <p:nvPr/>
        </p:nvSpPr>
        <p:spPr bwMode="auto">
          <a:xfrm>
            <a:off x="3071813" y="5929313"/>
            <a:ext cx="26320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itchFamily="18" charset="0"/>
                <a:ea typeface="宋体" pitchFamily="2" charset="-122"/>
              </a:defRPr>
            </a:lvl1pPr>
            <a:lvl2pPr marL="742950" indent="-285750" eaLnBrk="0" hangingPunct="0">
              <a:defRPr kumimoji="1" sz="2400">
                <a:solidFill>
                  <a:schemeClr val="tx1"/>
                </a:solidFill>
                <a:latin typeface="Times New Roman" pitchFamily="18" charset="0"/>
                <a:ea typeface="宋体" pitchFamily="2" charset="-122"/>
              </a:defRPr>
            </a:lvl2pPr>
            <a:lvl3pPr marL="1143000" indent="-228600" eaLnBrk="0" hangingPunct="0">
              <a:defRPr kumimoji="1" sz="2400">
                <a:solidFill>
                  <a:schemeClr val="tx1"/>
                </a:solidFill>
                <a:latin typeface="Times New Roman" pitchFamily="18" charset="0"/>
                <a:ea typeface="宋体" pitchFamily="2" charset="-122"/>
              </a:defRPr>
            </a:lvl3pPr>
            <a:lvl4pPr marL="1600200" indent="-228600" eaLnBrk="0" hangingPunct="0">
              <a:defRPr kumimoji="1" sz="2400">
                <a:solidFill>
                  <a:schemeClr val="tx1"/>
                </a:solidFill>
                <a:latin typeface="Times New Roman" pitchFamily="18" charset="0"/>
                <a:ea typeface="宋体" pitchFamily="2" charset="-122"/>
              </a:defRPr>
            </a:lvl4pPr>
            <a:lvl5pPr marL="2057400" indent="-228600" eaLnBrk="0" hangingPunct="0">
              <a:defRPr kumimoji="1" sz="2400">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a:solidFill>
                  <a:schemeClr val="tx1"/>
                </a:solidFill>
                <a:latin typeface="Times New Roman" pitchFamily="18" charset="0"/>
                <a:ea typeface="宋体" pitchFamily="2" charset="-122"/>
              </a:defRPr>
            </a:lvl9pPr>
          </a:lstStyle>
          <a:p>
            <a:pPr eaLnBrk="1" hangingPunct="1"/>
            <a:r>
              <a:rPr lang="en-US" altLang="zh-CN">
                <a:solidFill>
                  <a:srgbClr val="000000"/>
                </a:solidFill>
              </a:rPr>
              <a:t>P=0(</a:t>
            </a:r>
            <a:r>
              <a:rPr lang="zh-CN" altLang="en-US">
                <a:solidFill>
                  <a:srgbClr val="000000"/>
                </a:solidFill>
              </a:rPr>
              <a:t>超额收益率）</a:t>
            </a:r>
          </a:p>
        </p:txBody>
      </p:sp>
      <p:sp>
        <p:nvSpPr>
          <p:cNvPr id="40968" name="TextBox 40"/>
          <p:cNvSpPr txBox="1">
            <a:spLocks noChangeArrowheads="1"/>
          </p:cNvSpPr>
          <p:nvPr/>
        </p:nvSpPr>
        <p:spPr bwMode="auto">
          <a:xfrm>
            <a:off x="4133850" y="2708275"/>
            <a:ext cx="3952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itchFamily="18" charset="0"/>
                <a:ea typeface="宋体" pitchFamily="2" charset="-122"/>
              </a:defRPr>
            </a:lvl1pPr>
            <a:lvl2pPr marL="742950" indent="-285750" eaLnBrk="0" hangingPunct="0">
              <a:defRPr kumimoji="1" sz="2400">
                <a:solidFill>
                  <a:schemeClr val="tx1"/>
                </a:solidFill>
                <a:latin typeface="Times New Roman" pitchFamily="18" charset="0"/>
                <a:ea typeface="宋体" pitchFamily="2" charset="-122"/>
              </a:defRPr>
            </a:lvl2pPr>
            <a:lvl3pPr marL="1143000" indent="-228600" eaLnBrk="0" hangingPunct="0">
              <a:defRPr kumimoji="1" sz="2400">
                <a:solidFill>
                  <a:schemeClr val="tx1"/>
                </a:solidFill>
                <a:latin typeface="Times New Roman" pitchFamily="18" charset="0"/>
                <a:ea typeface="宋体" pitchFamily="2" charset="-122"/>
              </a:defRPr>
            </a:lvl3pPr>
            <a:lvl4pPr marL="1600200" indent="-228600" eaLnBrk="0" hangingPunct="0">
              <a:defRPr kumimoji="1" sz="2400">
                <a:solidFill>
                  <a:schemeClr val="tx1"/>
                </a:solidFill>
                <a:latin typeface="Times New Roman" pitchFamily="18" charset="0"/>
                <a:ea typeface="宋体" pitchFamily="2" charset="-122"/>
              </a:defRPr>
            </a:lvl4pPr>
            <a:lvl5pPr marL="2057400" indent="-228600" eaLnBrk="0" hangingPunct="0">
              <a:defRPr kumimoji="1" sz="2400">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a:solidFill>
                  <a:schemeClr val="tx1"/>
                </a:solidFill>
                <a:latin typeface="Times New Roman" pitchFamily="18" charset="0"/>
                <a:ea typeface="宋体" pitchFamily="2" charset="-122"/>
              </a:defRPr>
            </a:lvl9pPr>
          </a:lstStyle>
          <a:p>
            <a:pPr eaLnBrk="1" hangingPunct="1"/>
            <a:r>
              <a:rPr lang="en-US" altLang="zh-CN">
                <a:solidFill>
                  <a:srgbClr val="000000"/>
                </a:solidFill>
              </a:rPr>
              <a:t>R</a:t>
            </a:r>
            <a:r>
              <a:rPr lang="en-US" altLang="zh-CN" baseline="-25000">
                <a:solidFill>
                  <a:srgbClr val="000000"/>
                </a:solidFill>
              </a:rPr>
              <a:t>f</a:t>
            </a:r>
            <a:endParaRPr lang="zh-CN" altLang="en-US">
              <a:solidFill>
                <a:srgbClr val="000000"/>
              </a:solidFill>
            </a:endParaRPr>
          </a:p>
        </p:txBody>
      </p:sp>
      <p:sp>
        <p:nvSpPr>
          <p:cNvPr id="40969" name="TextBox 41"/>
          <p:cNvSpPr txBox="1">
            <a:spLocks noChangeArrowheads="1"/>
          </p:cNvSpPr>
          <p:nvPr/>
        </p:nvSpPr>
        <p:spPr bwMode="auto">
          <a:xfrm>
            <a:off x="5929313" y="3786188"/>
            <a:ext cx="26468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itchFamily="18" charset="0"/>
                <a:ea typeface="宋体" pitchFamily="2" charset="-122"/>
              </a:defRPr>
            </a:lvl1pPr>
            <a:lvl2pPr marL="742950" indent="-285750" eaLnBrk="0" hangingPunct="0">
              <a:defRPr kumimoji="1" sz="2400">
                <a:solidFill>
                  <a:schemeClr val="tx1"/>
                </a:solidFill>
                <a:latin typeface="Times New Roman" pitchFamily="18" charset="0"/>
                <a:ea typeface="宋体" pitchFamily="2" charset="-122"/>
              </a:defRPr>
            </a:lvl2pPr>
            <a:lvl3pPr marL="1143000" indent="-228600" eaLnBrk="0" hangingPunct="0">
              <a:defRPr kumimoji="1" sz="2400">
                <a:solidFill>
                  <a:schemeClr val="tx1"/>
                </a:solidFill>
                <a:latin typeface="Times New Roman" pitchFamily="18" charset="0"/>
                <a:ea typeface="宋体" pitchFamily="2" charset="-122"/>
              </a:defRPr>
            </a:lvl3pPr>
            <a:lvl4pPr marL="1600200" indent="-228600" eaLnBrk="0" hangingPunct="0">
              <a:defRPr kumimoji="1" sz="2400">
                <a:solidFill>
                  <a:schemeClr val="tx1"/>
                </a:solidFill>
                <a:latin typeface="Times New Roman" pitchFamily="18" charset="0"/>
                <a:ea typeface="宋体" pitchFamily="2" charset="-122"/>
              </a:defRPr>
            </a:lvl4pPr>
            <a:lvl5pPr marL="2057400" indent="-228600" eaLnBrk="0" hangingPunct="0">
              <a:defRPr kumimoji="1" sz="2400">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a:solidFill>
                  <a:schemeClr val="tx1"/>
                </a:solidFill>
                <a:latin typeface="Times New Roman" pitchFamily="18" charset="0"/>
                <a:ea typeface="宋体" pitchFamily="2" charset="-122"/>
              </a:defRPr>
            </a:lvl9pPr>
          </a:lstStyle>
          <a:p>
            <a:pPr eaLnBrk="1" hangingPunct="1"/>
            <a:r>
              <a:rPr lang="zh-CN" altLang="en-US" dirty="0" smtClean="0">
                <a:solidFill>
                  <a:srgbClr val="000000"/>
                </a:solidFill>
              </a:rPr>
              <a:t>均值方差有效边界</a:t>
            </a:r>
            <a:endParaRPr lang="zh-CN" altLang="en-US" dirty="0">
              <a:solidFill>
                <a:srgbClr val="000000"/>
              </a:solidFill>
            </a:endParaRPr>
          </a:p>
        </p:txBody>
      </p:sp>
      <p:sp>
        <p:nvSpPr>
          <p:cNvPr id="40972" name="TextBox 21"/>
          <p:cNvSpPr txBox="1">
            <a:spLocks noChangeArrowheads="1"/>
          </p:cNvSpPr>
          <p:nvPr/>
        </p:nvSpPr>
        <p:spPr bwMode="auto">
          <a:xfrm>
            <a:off x="4754563" y="3154363"/>
            <a:ext cx="6429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宋体" pitchFamily="2" charset="-122"/>
              </a:defRPr>
            </a:lvl1pPr>
            <a:lvl2pPr marL="742950" indent="-285750" eaLnBrk="0" hangingPunct="0">
              <a:defRPr kumimoji="1" sz="2400">
                <a:solidFill>
                  <a:schemeClr val="tx1"/>
                </a:solidFill>
                <a:latin typeface="Times New Roman" pitchFamily="18" charset="0"/>
                <a:ea typeface="宋体" pitchFamily="2" charset="-122"/>
              </a:defRPr>
            </a:lvl2pPr>
            <a:lvl3pPr marL="1143000" indent="-228600" eaLnBrk="0" hangingPunct="0">
              <a:defRPr kumimoji="1" sz="2400">
                <a:solidFill>
                  <a:schemeClr val="tx1"/>
                </a:solidFill>
                <a:latin typeface="Times New Roman" pitchFamily="18" charset="0"/>
                <a:ea typeface="宋体" pitchFamily="2" charset="-122"/>
              </a:defRPr>
            </a:lvl3pPr>
            <a:lvl4pPr marL="1600200" indent="-228600" eaLnBrk="0" hangingPunct="0">
              <a:defRPr kumimoji="1" sz="2400">
                <a:solidFill>
                  <a:schemeClr val="tx1"/>
                </a:solidFill>
                <a:latin typeface="Times New Roman" pitchFamily="18" charset="0"/>
                <a:ea typeface="宋体" pitchFamily="2" charset="-122"/>
              </a:defRPr>
            </a:lvl4pPr>
            <a:lvl5pPr marL="2057400" indent="-228600" eaLnBrk="0" hangingPunct="0">
              <a:defRPr kumimoji="1" sz="2400">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a:solidFill>
                  <a:schemeClr val="tx1"/>
                </a:solidFill>
                <a:latin typeface="Times New Roman" pitchFamily="18" charset="0"/>
                <a:ea typeface="宋体" pitchFamily="2" charset="-122"/>
              </a:defRPr>
            </a:lvl9pPr>
          </a:lstStyle>
          <a:p>
            <a:pPr eaLnBrk="1" hangingPunct="1"/>
            <a:r>
              <a:rPr lang="en-US" altLang="zh-CN">
                <a:solidFill>
                  <a:srgbClr val="000000"/>
                </a:solidFill>
              </a:rPr>
              <a:t>R*</a:t>
            </a:r>
            <a:endParaRPr lang="zh-CN" altLang="en-US">
              <a:solidFill>
                <a:srgbClr val="000000"/>
              </a:solidFill>
            </a:endParaRPr>
          </a:p>
        </p:txBody>
      </p:sp>
      <p:sp>
        <p:nvSpPr>
          <p:cNvPr id="40973" name="椭圆 24"/>
          <p:cNvSpPr>
            <a:spLocks noChangeArrowheads="1"/>
          </p:cNvSpPr>
          <p:nvPr/>
        </p:nvSpPr>
        <p:spPr bwMode="auto">
          <a:xfrm>
            <a:off x="4106863" y="3465513"/>
            <a:ext cx="73025" cy="71437"/>
          </a:xfrm>
          <a:prstGeom prst="ellipse">
            <a:avLst/>
          </a:prstGeom>
          <a:solidFill>
            <a:schemeClr val="accent1"/>
          </a:solidFill>
          <a:ln w="9525" algn="ctr">
            <a:solidFill>
              <a:schemeClr val="tx1"/>
            </a:solidFill>
            <a:miter lim="800000"/>
            <a:headEnd/>
            <a:tailEnd/>
          </a:ln>
        </p:spPr>
        <p:txBody>
          <a:bodyPr wrap="none"/>
          <a:lstStyle/>
          <a:p>
            <a:endParaRPr kumimoji="1" lang="zh-CN" altLang="en-US" sz="2400">
              <a:solidFill>
                <a:srgbClr val="000000"/>
              </a:solidFill>
              <a:latin typeface="Times New Roman" pitchFamily="18" charset="0"/>
            </a:endParaRPr>
          </a:p>
        </p:txBody>
      </p:sp>
      <p:sp>
        <p:nvSpPr>
          <p:cNvPr id="40974" name="椭圆 25"/>
          <p:cNvSpPr>
            <a:spLocks noChangeArrowheads="1"/>
          </p:cNvSpPr>
          <p:nvPr/>
        </p:nvSpPr>
        <p:spPr bwMode="auto">
          <a:xfrm>
            <a:off x="2428875" y="5500688"/>
            <a:ext cx="46038" cy="71437"/>
          </a:xfrm>
          <a:prstGeom prst="ellipse">
            <a:avLst/>
          </a:prstGeom>
          <a:solidFill>
            <a:schemeClr val="accent1"/>
          </a:solidFill>
          <a:ln w="9525" algn="ctr">
            <a:solidFill>
              <a:schemeClr val="tx1"/>
            </a:solidFill>
            <a:miter lim="800000"/>
            <a:headEnd/>
            <a:tailEnd/>
          </a:ln>
        </p:spPr>
        <p:txBody>
          <a:bodyPr wrap="none"/>
          <a:lstStyle/>
          <a:p>
            <a:endParaRPr kumimoji="1" lang="zh-CN" altLang="en-US" sz="2400">
              <a:solidFill>
                <a:srgbClr val="000000"/>
              </a:solidFill>
              <a:latin typeface="Times New Roman" pitchFamily="18" charset="0"/>
            </a:endParaRPr>
          </a:p>
        </p:txBody>
      </p:sp>
      <p:sp>
        <p:nvSpPr>
          <p:cNvPr id="40975" name="TextBox 27"/>
          <p:cNvSpPr txBox="1">
            <a:spLocks noChangeArrowheads="1"/>
          </p:cNvSpPr>
          <p:nvPr/>
        </p:nvSpPr>
        <p:spPr bwMode="auto">
          <a:xfrm>
            <a:off x="4143375" y="3235325"/>
            <a:ext cx="3381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itchFamily="18" charset="0"/>
                <a:ea typeface="宋体" pitchFamily="2" charset="-122"/>
              </a:defRPr>
            </a:lvl1pPr>
            <a:lvl2pPr marL="742950" indent="-285750" eaLnBrk="0" hangingPunct="0">
              <a:defRPr kumimoji="1" sz="2400">
                <a:solidFill>
                  <a:schemeClr val="tx1"/>
                </a:solidFill>
                <a:latin typeface="Times New Roman" pitchFamily="18" charset="0"/>
                <a:ea typeface="宋体" pitchFamily="2" charset="-122"/>
              </a:defRPr>
            </a:lvl2pPr>
            <a:lvl3pPr marL="1143000" indent="-228600" eaLnBrk="0" hangingPunct="0">
              <a:defRPr kumimoji="1" sz="2400">
                <a:solidFill>
                  <a:schemeClr val="tx1"/>
                </a:solidFill>
                <a:latin typeface="Times New Roman" pitchFamily="18" charset="0"/>
                <a:ea typeface="宋体" pitchFamily="2" charset="-122"/>
              </a:defRPr>
            </a:lvl3pPr>
            <a:lvl4pPr marL="1600200" indent="-228600" eaLnBrk="0" hangingPunct="0">
              <a:defRPr kumimoji="1" sz="2400">
                <a:solidFill>
                  <a:schemeClr val="tx1"/>
                </a:solidFill>
                <a:latin typeface="Times New Roman" pitchFamily="18" charset="0"/>
                <a:ea typeface="宋体" pitchFamily="2" charset="-122"/>
              </a:defRPr>
            </a:lvl4pPr>
            <a:lvl5pPr marL="2057400" indent="-228600" eaLnBrk="0" hangingPunct="0">
              <a:defRPr kumimoji="1" sz="2400">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a:solidFill>
                  <a:schemeClr val="tx1"/>
                </a:solidFill>
                <a:latin typeface="Times New Roman" pitchFamily="18" charset="0"/>
                <a:ea typeface="宋体" pitchFamily="2" charset="-122"/>
              </a:defRPr>
            </a:lvl9pPr>
          </a:lstStyle>
          <a:p>
            <a:pPr eaLnBrk="1" hangingPunct="1"/>
            <a:r>
              <a:rPr lang="en-US" altLang="zh-CN">
                <a:solidFill>
                  <a:srgbClr val="000000"/>
                </a:solidFill>
              </a:rPr>
              <a:t>1</a:t>
            </a:r>
            <a:endParaRPr lang="zh-CN" altLang="en-US">
              <a:solidFill>
                <a:srgbClr val="000000"/>
              </a:solidFill>
            </a:endParaRPr>
          </a:p>
        </p:txBody>
      </p:sp>
      <p:sp>
        <p:nvSpPr>
          <p:cNvPr id="40976" name="椭圆 29"/>
          <p:cNvSpPr>
            <a:spLocks noChangeArrowheads="1"/>
          </p:cNvSpPr>
          <p:nvPr/>
        </p:nvSpPr>
        <p:spPr bwMode="auto">
          <a:xfrm>
            <a:off x="2932113" y="4391025"/>
            <a:ext cx="69850" cy="46038"/>
          </a:xfrm>
          <a:prstGeom prst="ellipse">
            <a:avLst/>
          </a:prstGeom>
          <a:solidFill>
            <a:schemeClr val="accent1"/>
          </a:solidFill>
          <a:ln w="9525" algn="ctr">
            <a:solidFill>
              <a:schemeClr val="tx1"/>
            </a:solidFill>
            <a:miter lim="800000"/>
            <a:headEnd/>
            <a:tailEnd/>
          </a:ln>
        </p:spPr>
        <p:txBody>
          <a:bodyPr wrap="none"/>
          <a:lstStyle/>
          <a:p>
            <a:endParaRPr kumimoji="1" lang="zh-CN" altLang="en-US" sz="2400">
              <a:solidFill>
                <a:srgbClr val="000000"/>
              </a:solidFill>
              <a:latin typeface="Times New Roman" pitchFamily="18" charset="0"/>
            </a:endParaRPr>
          </a:p>
        </p:txBody>
      </p:sp>
      <p:sp>
        <p:nvSpPr>
          <p:cNvPr id="40977" name="TextBox 3"/>
          <p:cNvSpPr txBox="1">
            <a:spLocks noChangeArrowheads="1"/>
          </p:cNvSpPr>
          <p:nvPr/>
        </p:nvSpPr>
        <p:spPr bwMode="auto">
          <a:xfrm>
            <a:off x="4133850" y="3616325"/>
            <a:ext cx="5778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宋体" pitchFamily="2" charset="-122"/>
              </a:defRPr>
            </a:lvl1pPr>
            <a:lvl2pPr marL="742950" indent="-285750" eaLnBrk="0" hangingPunct="0">
              <a:defRPr kumimoji="1" sz="2400">
                <a:solidFill>
                  <a:schemeClr val="tx1"/>
                </a:solidFill>
                <a:latin typeface="Times New Roman" pitchFamily="18" charset="0"/>
                <a:ea typeface="宋体" pitchFamily="2" charset="-122"/>
              </a:defRPr>
            </a:lvl2pPr>
            <a:lvl3pPr marL="1143000" indent="-228600" eaLnBrk="0" hangingPunct="0">
              <a:defRPr kumimoji="1" sz="2400">
                <a:solidFill>
                  <a:schemeClr val="tx1"/>
                </a:solidFill>
                <a:latin typeface="Times New Roman" pitchFamily="18" charset="0"/>
                <a:ea typeface="宋体" pitchFamily="2" charset="-122"/>
              </a:defRPr>
            </a:lvl3pPr>
            <a:lvl4pPr marL="1600200" indent="-228600" eaLnBrk="0" hangingPunct="0">
              <a:defRPr kumimoji="1" sz="2400">
                <a:solidFill>
                  <a:schemeClr val="tx1"/>
                </a:solidFill>
                <a:latin typeface="Times New Roman" pitchFamily="18" charset="0"/>
                <a:ea typeface="宋体" pitchFamily="2" charset="-122"/>
              </a:defRPr>
            </a:lvl4pPr>
            <a:lvl5pPr marL="2057400" indent="-228600" eaLnBrk="0" hangingPunct="0">
              <a:defRPr kumimoji="1" sz="2400">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a:solidFill>
                  <a:schemeClr val="tx1"/>
                </a:solidFill>
                <a:latin typeface="Times New Roman" pitchFamily="18" charset="0"/>
                <a:ea typeface="宋体" pitchFamily="2" charset="-122"/>
              </a:defRPr>
            </a:lvl9pPr>
          </a:lstStyle>
          <a:p>
            <a:pPr eaLnBrk="1" hangingPunct="1"/>
            <a:r>
              <a:rPr lang="en-US" altLang="zh-CN" sz="2000">
                <a:solidFill>
                  <a:srgbClr val="000000"/>
                </a:solidFill>
              </a:rPr>
              <a:t>x*</a:t>
            </a:r>
            <a:endParaRPr lang="zh-CN" altLang="en-US" sz="2000">
              <a:solidFill>
                <a:srgbClr val="000000"/>
              </a:solidFill>
            </a:endParaRPr>
          </a:p>
        </p:txBody>
      </p:sp>
      <p:cxnSp>
        <p:nvCxnSpPr>
          <p:cNvPr id="40978" name="直接连接符 2"/>
          <p:cNvCxnSpPr>
            <a:cxnSpLocks noChangeShapeType="1"/>
          </p:cNvCxnSpPr>
          <p:nvPr/>
        </p:nvCxnSpPr>
        <p:spPr bwMode="auto">
          <a:xfrm flipV="1">
            <a:off x="2212975" y="1614488"/>
            <a:ext cx="2863850" cy="3814762"/>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979" name="直接箭头连接符 4"/>
          <p:cNvCxnSpPr>
            <a:cxnSpLocks noChangeShapeType="1"/>
          </p:cNvCxnSpPr>
          <p:nvPr/>
        </p:nvCxnSpPr>
        <p:spPr bwMode="auto">
          <a:xfrm flipV="1">
            <a:off x="2212975" y="4406900"/>
            <a:ext cx="754063" cy="1038225"/>
          </a:xfrm>
          <a:prstGeom prst="straightConnector1">
            <a:avLst/>
          </a:prstGeom>
          <a:noFill/>
          <a:ln w="2857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980" name="TextBox 5"/>
          <p:cNvSpPr txBox="1">
            <a:spLocks noChangeArrowheads="1"/>
          </p:cNvSpPr>
          <p:nvPr/>
        </p:nvSpPr>
        <p:spPr bwMode="auto">
          <a:xfrm>
            <a:off x="2490788" y="4160838"/>
            <a:ext cx="4746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itchFamily="18" charset="0"/>
                <a:ea typeface="宋体" pitchFamily="2" charset="-122"/>
              </a:defRPr>
            </a:lvl1pPr>
            <a:lvl2pPr marL="742950" indent="-285750" eaLnBrk="0" hangingPunct="0">
              <a:defRPr kumimoji="1" sz="2400">
                <a:solidFill>
                  <a:schemeClr val="tx1"/>
                </a:solidFill>
                <a:latin typeface="Times New Roman" pitchFamily="18" charset="0"/>
                <a:ea typeface="宋体" pitchFamily="2" charset="-122"/>
              </a:defRPr>
            </a:lvl2pPr>
            <a:lvl3pPr marL="1143000" indent="-228600" eaLnBrk="0" hangingPunct="0">
              <a:defRPr kumimoji="1" sz="2400">
                <a:solidFill>
                  <a:schemeClr val="tx1"/>
                </a:solidFill>
                <a:latin typeface="Times New Roman" pitchFamily="18" charset="0"/>
                <a:ea typeface="宋体" pitchFamily="2" charset="-122"/>
              </a:defRPr>
            </a:lvl3pPr>
            <a:lvl4pPr marL="1600200" indent="-228600" eaLnBrk="0" hangingPunct="0">
              <a:defRPr kumimoji="1" sz="2400">
                <a:solidFill>
                  <a:schemeClr val="tx1"/>
                </a:solidFill>
                <a:latin typeface="Times New Roman" pitchFamily="18" charset="0"/>
                <a:ea typeface="宋体" pitchFamily="2" charset="-122"/>
              </a:defRPr>
            </a:lvl4pPr>
            <a:lvl5pPr marL="2057400" indent="-228600" eaLnBrk="0" hangingPunct="0">
              <a:defRPr kumimoji="1" sz="2400">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a:solidFill>
                  <a:schemeClr val="tx1"/>
                </a:solidFill>
                <a:latin typeface="Times New Roman" pitchFamily="18" charset="0"/>
                <a:ea typeface="宋体" pitchFamily="2" charset="-122"/>
              </a:defRPr>
            </a:lvl9pPr>
          </a:lstStyle>
          <a:p>
            <a:pPr eaLnBrk="1" hangingPunct="1"/>
            <a:r>
              <a:rPr lang="en-US" altLang="zh-CN">
                <a:solidFill>
                  <a:srgbClr val="000000"/>
                </a:solidFill>
              </a:rPr>
              <a:t>pc</a:t>
            </a:r>
            <a:endParaRPr lang="zh-CN" altLang="en-US">
              <a:solidFill>
                <a:srgbClr val="000000"/>
              </a:solidFill>
            </a:endParaRPr>
          </a:p>
        </p:txBody>
      </p:sp>
      <p:cxnSp>
        <p:nvCxnSpPr>
          <p:cNvPr id="40981" name="直接连接符 7"/>
          <p:cNvCxnSpPr>
            <a:cxnSpLocks noChangeShapeType="1"/>
          </p:cNvCxnSpPr>
          <p:nvPr/>
        </p:nvCxnSpPr>
        <p:spPr bwMode="auto">
          <a:xfrm>
            <a:off x="1476375" y="4899025"/>
            <a:ext cx="1490663" cy="1030288"/>
          </a:xfrm>
          <a:prstGeom prst="line">
            <a:avLst/>
          </a:prstGeom>
          <a:noFill/>
          <a:ln w="2857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982" name="直接连接符 9"/>
          <p:cNvCxnSpPr>
            <a:cxnSpLocks noChangeShapeType="1"/>
          </p:cNvCxnSpPr>
          <p:nvPr/>
        </p:nvCxnSpPr>
        <p:spPr bwMode="auto">
          <a:xfrm>
            <a:off x="1908175" y="1597025"/>
            <a:ext cx="5903913" cy="3832225"/>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983" name="任意多边形 12"/>
          <p:cNvSpPr>
            <a:spLocks/>
          </p:cNvSpPr>
          <p:nvPr/>
        </p:nvSpPr>
        <p:spPr bwMode="auto">
          <a:xfrm>
            <a:off x="2343150" y="5257800"/>
            <a:ext cx="133350" cy="257175"/>
          </a:xfrm>
          <a:custGeom>
            <a:avLst/>
            <a:gdLst>
              <a:gd name="T0" fmla="*/ 0 w 133635"/>
              <a:gd name="T1" fmla="*/ 0 h 257175"/>
              <a:gd name="T2" fmla="*/ 132499 w 133635"/>
              <a:gd name="T3" fmla="*/ 104775 h 257175"/>
              <a:gd name="T4" fmla="*/ 37857 w 133635"/>
              <a:gd name="T5" fmla="*/ 228600 h 257175"/>
              <a:gd name="T6" fmla="*/ 37857 w 133635"/>
              <a:gd name="T7" fmla="*/ 228600 h 257175"/>
              <a:gd name="T8" fmla="*/ 28392 w 133635"/>
              <a:gd name="T9" fmla="*/ 257175 h 2571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3635" h="257175">
                <a:moveTo>
                  <a:pt x="0" y="0"/>
                </a:moveTo>
                <a:cubicBezTo>
                  <a:pt x="63500" y="33337"/>
                  <a:pt x="127000" y="66675"/>
                  <a:pt x="133350" y="104775"/>
                </a:cubicBezTo>
                <a:cubicBezTo>
                  <a:pt x="139700" y="142875"/>
                  <a:pt x="38100" y="228600"/>
                  <a:pt x="38100" y="228600"/>
                </a:cubicBezTo>
                <a:lnTo>
                  <a:pt x="28575" y="257175"/>
                </a:ln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kumimoji="1" lang="zh-CN" altLang="en-US" sz="2400">
              <a:solidFill>
                <a:srgbClr val="000000"/>
              </a:solidFill>
              <a:latin typeface="Times New Roman" pitchFamily="18" charset="0"/>
            </a:endParaRPr>
          </a:p>
        </p:txBody>
      </p:sp>
      <p:sp>
        <p:nvSpPr>
          <p:cNvPr id="40984" name="流程图: 联系 13"/>
          <p:cNvSpPr>
            <a:spLocks noChangeArrowheads="1"/>
          </p:cNvSpPr>
          <p:nvPr/>
        </p:nvSpPr>
        <p:spPr bwMode="auto">
          <a:xfrm>
            <a:off x="4133850" y="3786188"/>
            <a:ext cx="46038" cy="74612"/>
          </a:xfrm>
          <a:prstGeom prst="flowChartConnector">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zh-CN" altLang="en-US" sz="2400">
              <a:solidFill>
                <a:srgbClr val="000000"/>
              </a:solidFill>
              <a:ea typeface="MS PGothic" pitchFamily="34" charset="-128"/>
            </a:endParaRPr>
          </a:p>
        </p:txBody>
      </p:sp>
      <p:cxnSp>
        <p:nvCxnSpPr>
          <p:cNvPr id="40985" name="直接连接符 15"/>
          <p:cNvCxnSpPr>
            <a:cxnSpLocks noChangeShapeType="1"/>
          </p:cNvCxnSpPr>
          <p:nvPr/>
        </p:nvCxnSpPr>
        <p:spPr bwMode="auto">
          <a:xfrm flipV="1">
            <a:off x="2212975" y="2276475"/>
            <a:ext cx="3798888" cy="315277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986" name="直接箭头连接符 17"/>
          <p:cNvCxnSpPr>
            <a:cxnSpLocks noChangeShapeType="1"/>
            <a:endCxn id="40984" idx="2"/>
          </p:cNvCxnSpPr>
          <p:nvPr/>
        </p:nvCxnSpPr>
        <p:spPr bwMode="auto">
          <a:xfrm flipV="1">
            <a:off x="2212975" y="3824288"/>
            <a:ext cx="1920875" cy="1604962"/>
          </a:xfrm>
          <a:prstGeom prst="straightConnector1">
            <a:avLst/>
          </a:prstGeom>
          <a:noFill/>
          <a:ln w="2857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987" name="流程图: 联系 19"/>
          <p:cNvSpPr>
            <a:spLocks noChangeArrowheads="1"/>
          </p:cNvSpPr>
          <p:nvPr/>
        </p:nvSpPr>
        <p:spPr bwMode="auto">
          <a:xfrm>
            <a:off x="4605338" y="3349625"/>
            <a:ext cx="111125" cy="79375"/>
          </a:xfrm>
          <a:prstGeom prst="flowChartConnector">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zh-CN" altLang="en-US" sz="2400">
              <a:solidFill>
                <a:srgbClr val="000000"/>
              </a:solidFill>
              <a:ea typeface="MS PGothic" pitchFamily="34" charset="-128"/>
            </a:endParaRPr>
          </a:p>
        </p:txBody>
      </p:sp>
      <p:cxnSp>
        <p:nvCxnSpPr>
          <p:cNvPr id="40988" name="直接连接符 4"/>
          <p:cNvCxnSpPr>
            <a:cxnSpLocks noChangeShapeType="1"/>
          </p:cNvCxnSpPr>
          <p:nvPr/>
        </p:nvCxnSpPr>
        <p:spPr bwMode="auto">
          <a:xfrm>
            <a:off x="1692275" y="1341438"/>
            <a:ext cx="2836863" cy="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989" name="直接连接符 2"/>
          <p:cNvCxnSpPr>
            <a:cxnSpLocks noChangeShapeType="1"/>
          </p:cNvCxnSpPr>
          <p:nvPr/>
        </p:nvCxnSpPr>
        <p:spPr bwMode="auto">
          <a:xfrm flipH="1">
            <a:off x="2428875" y="3519488"/>
            <a:ext cx="1714500" cy="2070100"/>
          </a:xfrm>
          <a:prstGeom prst="line">
            <a:avLst/>
          </a:prstGeom>
          <a:no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990" name="TextBox 3"/>
          <p:cNvSpPr txBox="1">
            <a:spLocks noChangeArrowheads="1"/>
          </p:cNvSpPr>
          <p:nvPr/>
        </p:nvSpPr>
        <p:spPr bwMode="auto">
          <a:xfrm>
            <a:off x="2117725" y="5572125"/>
            <a:ext cx="584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itchFamily="18" charset="0"/>
                <a:ea typeface="宋体" pitchFamily="2" charset="-122"/>
              </a:defRPr>
            </a:lvl1pPr>
            <a:lvl2pPr marL="742950" indent="-285750" eaLnBrk="0" hangingPunct="0">
              <a:defRPr kumimoji="1" sz="2400">
                <a:solidFill>
                  <a:schemeClr val="tx1"/>
                </a:solidFill>
                <a:latin typeface="Times New Roman" pitchFamily="18" charset="0"/>
                <a:ea typeface="宋体" pitchFamily="2" charset="-122"/>
              </a:defRPr>
            </a:lvl2pPr>
            <a:lvl3pPr marL="1143000" indent="-228600" eaLnBrk="0" hangingPunct="0">
              <a:defRPr kumimoji="1" sz="2400">
                <a:solidFill>
                  <a:schemeClr val="tx1"/>
                </a:solidFill>
                <a:latin typeface="Times New Roman" pitchFamily="18" charset="0"/>
                <a:ea typeface="宋体" pitchFamily="2" charset="-122"/>
              </a:defRPr>
            </a:lvl3pPr>
            <a:lvl4pPr marL="1600200" indent="-228600" eaLnBrk="0" hangingPunct="0">
              <a:defRPr kumimoji="1" sz="2400">
                <a:solidFill>
                  <a:schemeClr val="tx1"/>
                </a:solidFill>
                <a:latin typeface="Times New Roman" pitchFamily="18" charset="0"/>
                <a:ea typeface="宋体" pitchFamily="2" charset="-122"/>
              </a:defRPr>
            </a:lvl4pPr>
            <a:lvl5pPr marL="2057400" indent="-228600" eaLnBrk="0" hangingPunct="0">
              <a:defRPr kumimoji="1" sz="2400">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a:solidFill>
                  <a:schemeClr val="tx1"/>
                </a:solidFill>
                <a:latin typeface="Times New Roman" pitchFamily="18" charset="0"/>
                <a:ea typeface="宋体" pitchFamily="2" charset="-122"/>
              </a:defRPr>
            </a:lvl9pPr>
          </a:lstStyle>
          <a:p>
            <a:pPr eaLnBrk="1" hangingPunct="1"/>
            <a:r>
              <a:rPr lang="en-US" altLang="zh-CN">
                <a:solidFill>
                  <a:srgbClr val="000000"/>
                </a:solidFill>
              </a:rPr>
              <a:t>R</a:t>
            </a:r>
            <a:r>
              <a:rPr lang="en-US" altLang="zh-CN" baseline="30000">
                <a:solidFill>
                  <a:srgbClr val="000000"/>
                </a:solidFill>
              </a:rPr>
              <a:t>e*</a:t>
            </a:r>
            <a:endParaRPr lang="zh-CN" altLang="en-US">
              <a:solidFill>
                <a:srgbClr val="000000"/>
              </a:solidFill>
            </a:endParaRPr>
          </a:p>
        </p:txBody>
      </p:sp>
      <mc:AlternateContent xmlns:mc="http://schemas.openxmlformats.org/markup-compatibility/2006" xmlns:a14="http://schemas.microsoft.com/office/drawing/2010/main">
        <mc:Choice Requires="a14">
          <p:sp>
            <p:nvSpPr>
              <p:cNvPr id="2" name="标题 1"/>
              <p:cNvSpPr>
                <a:spLocks noGrp="1"/>
              </p:cNvSpPr>
              <p:nvPr>
                <p:ph type="title"/>
              </p:nvPr>
            </p:nvSpPr>
            <p:spPr>
              <a:xfrm>
                <a:off x="179512" y="188640"/>
                <a:ext cx="6780213" cy="1087437"/>
              </a:xfrm>
            </p:spPr>
            <p:txBody>
              <a:bodyPr/>
              <a:lstStyle/>
              <a:p>
                <a:pPr lvl="0"/>
                <a:r>
                  <a:rPr lang="zh-CN" altLang="en-US" sz="1400" b="0" dirty="0" smtClean="0">
                    <a:latin typeface="Adobe 仿宋 Std R" pitchFamily="18" charset="-122"/>
                    <a:ea typeface="Adobe 仿宋 Std R" pitchFamily="18" charset="-122"/>
                  </a:rPr>
                  <a:t>若存在无风险资产，则</a:t>
                </a:r>
                <a:r>
                  <a:rPr lang="en-US" altLang="zh-CN" sz="1400" b="0" dirty="0" smtClean="0">
                    <a:latin typeface="Adobe 仿宋 Std R" pitchFamily="18" charset="-122"/>
                    <a:ea typeface="Adobe 仿宋 Std R" pitchFamily="18" charset="-122"/>
                  </a:rPr>
                  <a:t>R</a:t>
                </a:r>
                <a:r>
                  <a:rPr lang="zh-CN" altLang="en-US" sz="1400" b="0" dirty="0" smtClean="0">
                    <a:latin typeface="Adobe 仿宋 Std R" pitchFamily="18" charset="-122"/>
                    <a:ea typeface="Adobe 仿宋 Std R" pitchFamily="18" charset="-122"/>
                  </a:rPr>
                  <a:t>*和无风险资产可以构成一个平面（如下图），此时坐标轴不一定是原坐标轴。显然，</a:t>
                </a:r>
                <a14:m>
                  <m:oMath xmlns:m="http://schemas.openxmlformats.org/officeDocument/2006/math">
                    <m:sSub>
                      <m:sSubPr>
                        <m:ctrlPr>
                          <a:rPr lang="en-US" altLang="zh-CN" sz="1400" b="0" i="1" kern="1200">
                            <a:solidFill>
                              <a:srgbClr val="000000"/>
                            </a:solidFill>
                            <a:latin typeface="Cambria Math"/>
                            <a:ea typeface="MS PGothic" pitchFamily="34" charset="-128"/>
                            <a:cs typeface="+mn-cs"/>
                          </a:rPr>
                        </m:ctrlPr>
                      </m:sSubPr>
                      <m:e>
                        <m:r>
                          <m:rPr>
                            <m:sty m:val="p"/>
                          </m:rPr>
                          <a:rPr lang="en-US" altLang="zh-CN" sz="1400" b="0" kern="1200">
                            <a:solidFill>
                              <a:srgbClr val="000000"/>
                            </a:solidFill>
                            <a:latin typeface="Cambria Math"/>
                            <a:ea typeface="MS PGothic" pitchFamily="34" charset="-128"/>
                            <a:cs typeface="+mn-cs"/>
                          </a:rPr>
                          <m:t>R</m:t>
                        </m:r>
                      </m:e>
                      <m:sub>
                        <m:r>
                          <m:rPr>
                            <m:sty m:val="p"/>
                          </m:rPr>
                          <a:rPr lang="en-US" altLang="zh-CN" sz="1400" b="0" kern="1200">
                            <a:solidFill>
                              <a:srgbClr val="000000"/>
                            </a:solidFill>
                            <a:latin typeface="Cambria Math"/>
                            <a:ea typeface="MS PGothic" pitchFamily="34" charset="-128"/>
                            <a:cs typeface="+mn-cs"/>
                          </a:rPr>
                          <m:t>f</m:t>
                        </m:r>
                      </m:sub>
                    </m:sSub>
                  </m:oMath>
                </a14:m>
                <a:r>
                  <a:rPr lang="zh-CN" altLang="en-US" sz="1400" b="0" kern="1200" dirty="0">
                    <a:solidFill>
                      <a:srgbClr val="000000"/>
                    </a:solidFill>
                    <a:latin typeface="Adobe 仿宋 Std R" pitchFamily="18" charset="-122"/>
                    <a:ea typeface="Adobe 仿宋 Std R" pitchFamily="18" charset="-122"/>
                    <a:cs typeface="+mn-cs"/>
                  </a:rPr>
                  <a:t>右下边的证券由于与</a:t>
                </a:r>
                <a14:m>
                  <m:oMath xmlns:m="http://schemas.openxmlformats.org/officeDocument/2006/math">
                    <m:sSup>
                      <m:sSupPr>
                        <m:ctrlPr>
                          <a:rPr lang="en-US" altLang="zh-CN" sz="1400" b="0" i="1" kern="1200">
                            <a:solidFill>
                              <a:srgbClr val="000000"/>
                            </a:solidFill>
                            <a:latin typeface="Cambria Math"/>
                            <a:ea typeface="Adobe 楷体 Std R" pitchFamily="18" charset="-122"/>
                            <a:cs typeface="+mn-cs"/>
                          </a:rPr>
                        </m:ctrlPr>
                      </m:sSupPr>
                      <m:e>
                        <m:r>
                          <a:rPr lang="en-US" altLang="zh-CN" sz="1400" b="0" i="1" kern="1200">
                            <a:solidFill>
                              <a:srgbClr val="000000"/>
                            </a:solidFill>
                            <a:latin typeface="Cambria Math"/>
                            <a:ea typeface="Adobe 楷体 Std R" pitchFamily="18" charset="-122"/>
                            <a:cs typeface="+mn-cs"/>
                          </a:rPr>
                          <m:t>𝑥</m:t>
                        </m:r>
                      </m:e>
                      <m:sup>
                        <m:r>
                          <a:rPr lang="zh-CN" altLang="en-US" sz="1400" b="0" i="1" kern="1200">
                            <a:solidFill>
                              <a:srgbClr val="000000"/>
                            </a:solidFill>
                            <a:latin typeface="Cambria Math"/>
                            <a:ea typeface="Adobe 楷体 Std R" pitchFamily="18" charset="-122"/>
                            <a:cs typeface="+mn-cs"/>
                          </a:rPr>
                          <m:t>∗</m:t>
                        </m:r>
                      </m:sup>
                    </m:sSup>
                    <m:r>
                      <a:rPr lang="zh-CN" altLang="en-US" sz="1400" b="0" i="1" kern="1200">
                        <a:solidFill>
                          <a:srgbClr val="000000"/>
                        </a:solidFill>
                        <a:latin typeface="Cambria Math"/>
                        <a:ea typeface="Adobe 楷体 Std R" pitchFamily="18" charset="-122"/>
                        <a:cs typeface="+mn-cs"/>
                      </a:rPr>
                      <m:t>完全</m:t>
                    </m:r>
                  </m:oMath>
                </a14:m>
                <a:r>
                  <a:rPr lang="zh-CN" altLang="en-US" sz="1400" b="0" kern="1200" dirty="0">
                    <a:solidFill>
                      <a:srgbClr val="000000"/>
                    </a:solidFill>
                    <a:latin typeface="Adobe 仿宋 Std R" pitchFamily="18" charset="-122"/>
                    <a:ea typeface="Adobe 仿宋 Std R" pitchFamily="18" charset="-122"/>
                    <a:cs typeface="+mn-cs"/>
                  </a:rPr>
                  <a:t>正相关，其贝塔系数等于</a:t>
                </a:r>
                <a14:m>
                  <m:oMath xmlns:m="http://schemas.openxmlformats.org/officeDocument/2006/math">
                    <m:f>
                      <m:fPr>
                        <m:type m:val="skw"/>
                        <m:ctrlPr>
                          <a:rPr lang="zh-CN" altLang="en-US" sz="1400" b="0" i="1" kern="1200">
                            <a:solidFill>
                              <a:srgbClr val="000000"/>
                            </a:solidFill>
                            <a:latin typeface="Cambria Math"/>
                            <a:ea typeface="Adobe 楷体 Std R" pitchFamily="18" charset="-122"/>
                            <a:cs typeface="+mn-cs"/>
                          </a:rPr>
                        </m:ctrlPr>
                      </m:fPr>
                      <m:num>
                        <m:sSub>
                          <m:sSubPr>
                            <m:ctrlPr>
                              <a:rPr lang="en-US" altLang="zh-CN" sz="1400" b="0" i="1" kern="1200">
                                <a:solidFill>
                                  <a:srgbClr val="000000"/>
                                </a:solidFill>
                                <a:latin typeface="Cambria Math"/>
                                <a:ea typeface="Adobe 楷体 Std R" pitchFamily="18" charset="-122"/>
                                <a:cs typeface="+mn-cs"/>
                              </a:rPr>
                            </m:ctrlPr>
                          </m:sSubPr>
                          <m:e>
                            <m:r>
                              <a:rPr lang="zh-CN" altLang="en-US" sz="1400" b="0" i="1" kern="1200">
                                <a:solidFill>
                                  <a:srgbClr val="000000"/>
                                </a:solidFill>
                                <a:latin typeface="Cambria Math"/>
                                <a:ea typeface="Adobe 楷体 Std R" pitchFamily="18" charset="-122"/>
                                <a:cs typeface="+mn-cs"/>
                              </a:rPr>
                              <m:t>𝜎</m:t>
                            </m:r>
                          </m:e>
                          <m:sub>
                            <m:r>
                              <a:rPr lang="en-US" altLang="zh-CN" sz="1400" b="0" i="1" kern="1200">
                                <a:solidFill>
                                  <a:srgbClr val="000000"/>
                                </a:solidFill>
                                <a:latin typeface="Cambria Math"/>
                                <a:ea typeface="Adobe 楷体 Std R" pitchFamily="18" charset="-122"/>
                                <a:cs typeface="+mn-cs"/>
                              </a:rPr>
                              <m:t>𝐴</m:t>
                            </m:r>
                          </m:sub>
                        </m:sSub>
                      </m:num>
                      <m:den>
                        <m:sSub>
                          <m:sSubPr>
                            <m:ctrlPr>
                              <a:rPr lang="en-US" altLang="zh-CN" sz="1400" b="0" i="1" kern="1200">
                                <a:solidFill>
                                  <a:srgbClr val="000000"/>
                                </a:solidFill>
                                <a:latin typeface="Cambria Math"/>
                                <a:ea typeface="Adobe 楷体 Std R" pitchFamily="18" charset="-122"/>
                                <a:cs typeface="+mn-cs"/>
                              </a:rPr>
                            </m:ctrlPr>
                          </m:sSubPr>
                          <m:e>
                            <m:r>
                              <a:rPr lang="zh-CN" altLang="en-US" sz="1400" b="0" i="1" kern="1200">
                                <a:solidFill>
                                  <a:srgbClr val="000000"/>
                                </a:solidFill>
                                <a:latin typeface="Cambria Math"/>
                                <a:ea typeface="Adobe 楷体 Std R" pitchFamily="18" charset="-122"/>
                                <a:cs typeface="+mn-cs"/>
                              </a:rPr>
                              <m:t>𝜎</m:t>
                            </m:r>
                          </m:e>
                          <m:sub>
                            <m:r>
                              <a:rPr lang="en-US" altLang="zh-CN" sz="1400" b="0" i="1" kern="1200">
                                <a:solidFill>
                                  <a:srgbClr val="000000"/>
                                </a:solidFill>
                                <a:latin typeface="Cambria Math"/>
                                <a:ea typeface="Adobe 楷体 Std R" pitchFamily="18" charset="-122"/>
                                <a:cs typeface="+mn-cs"/>
                              </a:rPr>
                              <m:t>𝑅</m:t>
                            </m:r>
                            <m:r>
                              <a:rPr lang="en-US" altLang="zh-CN" sz="1400" b="0" i="1" kern="1200">
                                <a:solidFill>
                                  <a:srgbClr val="000000"/>
                                </a:solidFill>
                                <a:latin typeface="Cambria Math"/>
                                <a:ea typeface="Adobe 楷体 Std R" pitchFamily="18" charset="-122"/>
                                <a:cs typeface="+mn-cs"/>
                              </a:rPr>
                              <m:t>∗</m:t>
                            </m:r>
                          </m:sub>
                        </m:sSub>
                      </m:den>
                    </m:f>
                  </m:oMath>
                </a14:m>
                <a:r>
                  <a:rPr lang="en-US" altLang="zh-CN" sz="1400" b="0" kern="1200" dirty="0">
                    <a:solidFill>
                      <a:srgbClr val="000000"/>
                    </a:solidFill>
                    <a:latin typeface="Adobe 仿宋 Std R" pitchFamily="18" charset="-122"/>
                    <a:ea typeface="Adobe 仿宋 Std R" pitchFamily="18" charset="-122"/>
                    <a:cs typeface="+mn-cs"/>
                  </a:rPr>
                  <a:t>,</a:t>
                </a:r>
                <a:r>
                  <a:rPr lang="zh-CN" altLang="en-US" sz="1400" b="0" kern="1200" dirty="0">
                    <a:solidFill>
                      <a:srgbClr val="000000"/>
                    </a:solidFill>
                    <a:latin typeface="Adobe 仿宋 Std R" pitchFamily="18" charset="-122"/>
                    <a:ea typeface="Adobe 仿宋 Std R" pitchFamily="18" charset="-122"/>
                    <a:cs typeface="+mn-cs"/>
                  </a:rPr>
                  <a:t>其预期收益率都应小于</a:t>
                </a:r>
                <a14:m>
                  <m:oMath xmlns:m="http://schemas.openxmlformats.org/officeDocument/2006/math">
                    <m:sSub>
                      <m:sSubPr>
                        <m:ctrlPr>
                          <a:rPr lang="en-US" altLang="zh-CN" sz="1400" b="0" i="1" kern="1200">
                            <a:solidFill>
                              <a:srgbClr val="000000"/>
                            </a:solidFill>
                            <a:latin typeface="Cambria Math"/>
                            <a:ea typeface="MS PGothic" pitchFamily="34" charset="-128"/>
                            <a:cs typeface="+mn-cs"/>
                          </a:rPr>
                        </m:ctrlPr>
                      </m:sSubPr>
                      <m:e>
                        <m:r>
                          <m:rPr>
                            <m:sty m:val="p"/>
                          </m:rPr>
                          <a:rPr lang="en-US" altLang="zh-CN" sz="1400" b="0" kern="1200">
                            <a:solidFill>
                              <a:srgbClr val="000000"/>
                            </a:solidFill>
                            <a:latin typeface="Cambria Math"/>
                            <a:ea typeface="MS PGothic" pitchFamily="34" charset="-128"/>
                            <a:cs typeface="+mn-cs"/>
                          </a:rPr>
                          <m:t>R</m:t>
                        </m:r>
                      </m:e>
                      <m:sub>
                        <m:r>
                          <m:rPr>
                            <m:sty m:val="p"/>
                          </m:rPr>
                          <a:rPr lang="en-US" altLang="zh-CN" sz="1400" b="0" kern="1200">
                            <a:solidFill>
                              <a:srgbClr val="000000"/>
                            </a:solidFill>
                            <a:latin typeface="Cambria Math"/>
                            <a:ea typeface="MS PGothic" pitchFamily="34" charset="-128"/>
                            <a:cs typeface="+mn-cs"/>
                          </a:rPr>
                          <m:t>f</m:t>
                        </m:r>
                      </m:sub>
                    </m:sSub>
                  </m:oMath>
                </a14:m>
                <a:r>
                  <a:rPr lang="zh-CN" altLang="en-US" sz="1400" b="0" kern="1200" dirty="0">
                    <a:solidFill>
                      <a:srgbClr val="000000"/>
                    </a:solidFill>
                    <a:latin typeface="Adobe 仿宋 Std R" pitchFamily="18" charset="-122"/>
                    <a:ea typeface="Adobe 仿宋 Std R" pitchFamily="18" charset="-122"/>
                    <a:cs typeface="+mn-cs"/>
                  </a:rPr>
                  <a:t>，越右越小； 而</a:t>
                </a:r>
                <a14:m>
                  <m:oMath xmlns:m="http://schemas.openxmlformats.org/officeDocument/2006/math">
                    <m:sSub>
                      <m:sSubPr>
                        <m:ctrlPr>
                          <a:rPr lang="en-US" altLang="zh-CN" sz="1400" b="0" i="1" kern="1200">
                            <a:solidFill>
                              <a:srgbClr val="000000"/>
                            </a:solidFill>
                            <a:latin typeface="Cambria Math"/>
                            <a:ea typeface="MS PGothic" pitchFamily="34" charset="-128"/>
                            <a:cs typeface="+mn-cs"/>
                          </a:rPr>
                        </m:ctrlPr>
                      </m:sSubPr>
                      <m:e>
                        <m:r>
                          <m:rPr>
                            <m:sty m:val="p"/>
                          </m:rPr>
                          <a:rPr lang="en-US" altLang="zh-CN" sz="1400" b="0" kern="1200">
                            <a:solidFill>
                              <a:srgbClr val="000000"/>
                            </a:solidFill>
                            <a:latin typeface="Cambria Math"/>
                            <a:ea typeface="MS PGothic" pitchFamily="34" charset="-128"/>
                            <a:cs typeface="+mn-cs"/>
                          </a:rPr>
                          <m:t>R</m:t>
                        </m:r>
                      </m:e>
                      <m:sub>
                        <m:r>
                          <m:rPr>
                            <m:sty m:val="p"/>
                          </m:rPr>
                          <a:rPr lang="en-US" altLang="zh-CN" sz="1400" b="0" kern="1200">
                            <a:solidFill>
                              <a:srgbClr val="000000"/>
                            </a:solidFill>
                            <a:latin typeface="Cambria Math"/>
                            <a:ea typeface="MS PGothic" pitchFamily="34" charset="-128"/>
                            <a:cs typeface="+mn-cs"/>
                          </a:rPr>
                          <m:t>f</m:t>
                        </m:r>
                      </m:sub>
                    </m:sSub>
                  </m:oMath>
                </a14:m>
                <a:r>
                  <a:rPr lang="zh-CN" altLang="en-US" sz="1400" b="0" kern="1200" dirty="0">
                    <a:solidFill>
                      <a:srgbClr val="000000"/>
                    </a:solidFill>
                    <a:latin typeface="Adobe 仿宋 Std R" pitchFamily="18" charset="-122"/>
                    <a:ea typeface="Adobe 仿宋 Std R" pitchFamily="18" charset="-122"/>
                    <a:cs typeface="+mn-cs"/>
                  </a:rPr>
                  <a:t>左上边的证券由于与</a:t>
                </a:r>
                <a14:m>
                  <m:oMath xmlns:m="http://schemas.openxmlformats.org/officeDocument/2006/math">
                    <m:sSup>
                      <m:sSupPr>
                        <m:ctrlPr>
                          <a:rPr lang="en-US" altLang="zh-CN" sz="1400" b="0" i="1" kern="1200">
                            <a:solidFill>
                              <a:srgbClr val="000000"/>
                            </a:solidFill>
                            <a:latin typeface="Cambria Math"/>
                            <a:ea typeface="Adobe 楷体 Std R" pitchFamily="18" charset="-122"/>
                            <a:cs typeface="+mn-cs"/>
                          </a:rPr>
                        </m:ctrlPr>
                      </m:sSupPr>
                      <m:e>
                        <m:r>
                          <a:rPr lang="en-US" altLang="zh-CN" sz="1400" b="0" i="1" kern="1200">
                            <a:solidFill>
                              <a:srgbClr val="000000"/>
                            </a:solidFill>
                            <a:latin typeface="Cambria Math"/>
                            <a:ea typeface="Adobe 楷体 Std R" pitchFamily="18" charset="-122"/>
                            <a:cs typeface="+mn-cs"/>
                          </a:rPr>
                          <m:t>𝑥</m:t>
                        </m:r>
                      </m:e>
                      <m:sup>
                        <m:r>
                          <a:rPr lang="zh-CN" altLang="en-US" sz="1400" b="0" i="1" kern="1200">
                            <a:solidFill>
                              <a:srgbClr val="000000"/>
                            </a:solidFill>
                            <a:latin typeface="Cambria Math"/>
                            <a:ea typeface="Adobe 楷体 Std R" pitchFamily="18" charset="-122"/>
                            <a:cs typeface="+mn-cs"/>
                          </a:rPr>
                          <m:t>∗</m:t>
                        </m:r>
                      </m:sup>
                    </m:sSup>
                  </m:oMath>
                </a14:m>
                <a:r>
                  <a:rPr lang="zh-CN" altLang="en-US" sz="1400" b="0" kern="1200" dirty="0">
                    <a:solidFill>
                      <a:srgbClr val="000000"/>
                    </a:solidFill>
                    <a:latin typeface="Adobe 仿宋 Std R" pitchFamily="18" charset="-122"/>
                    <a:ea typeface="Adobe 仿宋 Std R" pitchFamily="18" charset="-122"/>
                    <a:cs typeface="+mn-cs"/>
                  </a:rPr>
                  <a:t>完全负相关，其贝塔系数等于</a:t>
                </a:r>
                <a14:m>
                  <m:oMath xmlns:m="http://schemas.openxmlformats.org/officeDocument/2006/math">
                    <m:r>
                      <a:rPr lang="en-US" altLang="zh-CN" sz="1400" b="0" i="1" kern="1200" dirty="0">
                        <a:solidFill>
                          <a:srgbClr val="000000"/>
                        </a:solidFill>
                        <a:latin typeface="Cambria Math"/>
                        <a:ea typeface="Adobe 楷体 Std R" pitchFamily="18" charset="-122"/>
                        <a:cs typeface="+mn-cs"/>
                      </a:rPr>
                      <m:t>−</m:t>
                    </m:r>
                    <m:f>
                      <m:fPr>
                        <m:type m:val="skw"/>
                        <m:ctrlPr>
                          <a:rPr lang="zh-CN" altLang="en-US" sz="1400" b="0" i="1" kern="1200">
                            <a:solidFill>
                              <a:srgbClr val="000000"/>
                            </a:solidFill>
                            <a:latin typeface="Cambria Math"/>
                            <a:ea typeface="Adobe 楷体 Std R" pitchFamily="18" charset="-122"/>
                            <a:cs typeface="+mn-cs"/>
                          </a:rPr>
                        </m:ctrlPr>
                      </m:fPr>
                      <m:num>
                        <m:sSub>
                          <m:sSubPr>
                            <m:ctrlPr>
                              <a:rPr lang="en-US" altLang="zh-CN" sz="1400" b="0" i="1" kern="1200">
                                <a:solidFill>
                                  <a:srgbClr val="000000"/>
                                </a:solidFill>
                                <a:latin typeface="Cambria Math"/>
                                <a:ea typeface="Adobe 楷体 Std R" pitchFamily="18" charset="-122"/>
                                <a:cs typeface="+mn-cs"/>
                              </a:rPr>
                            </m:ctrlPr>
                          </m:sSubPr>
                          <m:e>
                            <m:r>
                              <a:rPr lang="zh-CN" altLang="en-US" sz="1400" b="0" i="1" kern="1200">
                                <a:solidFill>
                                  <a:srgbClr val="000000"/>
                                </a:solidFill>
                                <a:latin typeface="Cambria Math"/>
                                <a:ea typeface="Adobe 楷体 Std R" pitchFamily="18" charset="-122"/>
                                <a:cs typeface="+mn-cs"/>
                              </a:rPr>
                              <m:t>𝜎</m:t>
                            </m:r>
                          </m:e>
                          <m:sub>
                            <m:r>
                              <a:rPr lang="en-US" altLang="zh-CN" sz="1400" b="0" i="1" kern="1200">
                                <a:solidFill>
                                  <a:srgbClr val="000000"/>
                                </a:solidFill>
                                <a:latin typeface="Cambria Math"/>
                                <a:ea typeface="Adobe 楷体 Std R" pitchFamily="18" charset="-122"/>
                                <a:cs typeface="+mn-cs"/>
                              </a:rPr>
                              <m:t>𝐴</m:t>
                            </m:r>
                          </m:sub>
                        </m:sSub>
                      </m:num>
                      <m:den>
                        <m:sSub>
                          <m:sSubPr>
                            <m:ctrlPr>
                              <a:rPr lang="en-US" altLang="zh-CN" sz="1400" b="0" i="1" kern="1200">
                                <a:solidFill>
                                  <a:srgbClr val="000000"/>
                                </a:solidFill>
                                <a:latin typeface="Cambria Math"/>
                                <a:ea typeface="Adobe 楷体 Std R" pitchFamily="18" charset="-122"/>
                                <a:cs typeface="+mn-cs"/>
                              </a:rPr>
                            </m:ctrlPr>
                          </m:sSubPr>
                          <m:e>
                            <m:r>
                              <a:rPr lang="zh-CN" altLang="en-US" sz="1400" b="0" i="1" kern="1200">
                                <a:solidFill>
                                  <a:srgbClr val="000000"/>
                                </a:solidFill>
                                <a:latin typeface="Cambria Math"/>
                                <a:ea typeface="Adobe 楷体 Std R" pitchFamily="18" charset="-122"/>
                                <a:cs typeface="+mn-cs"/>
                              </a:rPr>
                              <m:t>𝜎</m:t>
                            </m:r>
                          </m:e>
                          <m:sub>
                            <m:r>
                              <a:rPr lang="en-US" altLang="zh-CN" sz="1400" b="0" i="1" kern="1200">
                                <a:solidFill>
                                  <a:srgbClr val="000000"/>
                                </a:solidFill>
                                <a:latin typeface="Cambria Math"/>
                                <a:ea typeface="Adobe 楷体 Std R" pitchFamily="18" charset="-122"/>
                                <a:cs typeface="+mn-cs"/>
                              </a:rPr>
                              <m:t>𝑅</m:t>
                            </m:r>
                            <m:r>
                              <a:rPr lang="en-US" altLang="zh-CN" sz="1400" b="0" i="1" kern="1200">
                                <a:solidFill>
                                  <a:srgbClr val="000000"/>
                                </a:solidFill>
                                <a:latin typeface="Cambria Math"/>
                                <a:ea typeface="Adobe 楷体 Std R" pitchFamily="18" charset="-122"/>
                                <a:cs typeface="+mn-cs"/>
                              </a:rPr>
                              <m:t>∗</m:t>
                            </m:r>
                          </m:sub>
                        </m:sSub>
                      </m:den>
                    </m:f>
                  </m:oMath>
                </a14:m>
                <a:r>
                  <a:rPr lang="zh-CN" altLang="en-US" sz="1400" b="0" kern="1200" dirty="0">
                    <a:solidFill>
                      <a:srgbClr val="000000"/>
                    </a:solidFill>
                    <a:latin typeface="Adobe 仿宋 Std R" pitchFamily="18" charset="-122"/>
                    <a:ea typeface="Adobe 仿宋 Std R" pitchFamily="18" charset="-122"/>
                    <a:cs typeface="+mn-cs"/>
                  </a:rPr>
                  <a:t>，其预期收益率都应大于</a:t>
                </a:r>
                <a14:m>
                  <m:oMath xmlns:m="http://schemas.openxmlformats.org/officeDocument/2006/math">
                    <m:sSub>
                      <m:sSubPr>
                        <m:ctrlPr>
                          <a:rPr lang="en-US" altLang="zh-CN" sz="1400" b="0" i="1" kern="1200">
                            <a:solidFill>
                              <a:srgbClr val="000000"/>
                            </a:solidFill>
                            <a:latin typeface="Cambria Math"/>
                            <a:ea typeface="MS PGothic" pitchFamily="34" charset="-128"/>
                            <a:cs typeface="+mn-cs"/>
                          </a:rPr>
                        </m:ctrlPr>
                      </m:sSubPr>
                      <m:e>
                        <m:r>
                          <m:rPr>
                            <m:sty m:val="p"/>
                          </m:rPr>
                          <a:rPr lang="en-US" altLang="zh-CN" sz="1400" b="0" kern="1200">
                            <a:solidFill>
                              <a:srgbClr val="000000"/>
                            </a:solidFill>
                            <a:latin typeface="Cambria Math"/>
                            <a:ea typeface="MS PGothic" pitchFamily="34" charset="-128"/>
                            <a:cs typeface="+mn-cs"/>
                          </a:rPr>
                          <m:t>R</m:t>
                        </m:r>
                      </m:e>
                      <m:sub>
                        <m:r>
                          <m:rPr>
                            <m:sty m:val="p"/>
                          </m:rPr>
                          <a:rPr lang="en-US" altLang="zh-CN" sz="1400" b="0" kern="1200">
                            <a:solidFill>
                              <a:srgbClr val="000000"/>
                            </a:solidFill>
                            <a:latin typeface="Cambria Math"/>
                            <a:ea typeface="MS PGothic" pitchFamily="34" charset="-128"/>
                            <a:cs typeface="+mn-cs"/>
                          </a:rPr>
                          <m:t>f</m:t>
                        </m:r>
                      </m:sub>
                    </m:sSub>
                  </m:oMath>
                </a14:m>
                <a:r>
                  <a:rPr lang="zh-CN" altLang="en-US" sz="1400" b="0" kern="1200" dirty="0">
                    <a:solidFill>
                      <a:srgbClr val="000000"/>
                    </a:solidFill>
                    <a:latin typeface="Adobe 仿宋 Std R" pitchFamily="18" charset="-122"/>
                    <a:ea typeface="Adobe 仿宋 Std R" pitchFamily="18" charset="-122"/>
                    <a:cs typeface="+mn-cs"/>
                  </a:rPr>
                  <a:t>，越左越大。</a:t>
                </a:r>
              </a:p>
            </p:txBody>
          </p:sp>
        </mc:Choice>
        <mc:Fallback xmlns="">
          <p:sp>
            <p:nvSpPr>
              <p:cNvPr id="2" name="标题 1"/>
              <p:cNvSpPr>
                <a:spLocks noGrp="1" noRot="1" noChangeAspect="1" noMove="1" noResize="1" noEditPoints="1" noAdjustHandles="1" noChangeArrowheads="1" noChangeShapeType="1" noTextEdit="1"/>
              </p:cNvSpPr>
              <p:nvPr>
                <p:ph type="title"/>
              </p:nvPr>
            </p:nvSpPr>
            <p:spPr>
              <a:xfrm>
                <a:off x="179512" y="188640"/>
                <a:ext cx="6780213" cy="1087437"/>
              </a:xfrm>
              <a:blipFill rotWithShape="1">
                <a:blip r:embed="rId3"/>
                <a:stretch>
                  <a:fillRect l="-1078" b="-38202"/>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4176659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lstStyle/>
          <a:p>
            <a:r>
              <a:rPr lang="zh-CN" altLang="en-US" sz="2800" dirty="0" smtClean="0">
                <a:latin typeface="Adobe 仿宋 Std R" pitchFamily="18" charset="-122"/>
                <a:ea typeface="Adobe 仿宋 Std R" pitchFamily="18" charset="-122"/>
              </a:rPr>
              <a:t>若不存在</a:t>
            </a:r>
            <a:r>
              <a:rPr lang="zh-CN" altLang="en-US" sz="2800" dirty="0">
                <a:latin typeface="Adobe 仿宋 Std R" pitchFamily="18" charset="-122"/>
                <a:ea typeface="Adobe 仿宋 Std R" pitchFamily="18" charset="-122"/>
              </a:rPr>
              <a:t>无风险资产，</a:t>
            </a:r>
            <a:r>
              <a:rPr lang="zh-CN" altLang="en-US" sz="2800" dirty="0" smtClean="0">
                <a:latin typeface="Adobe 仿宋 Std R" pitchFamily="18" charset="-122"/>
                <a:ea typeface="Adobe 仿宋 Std R" pitchFamily="18" charset="-122"/>
              </a:rPr>
              <a:t>则</a:t>
            </a:r>
            <a:r>
              <a:rPr lang="en-US" altLang="zh-CN" sz="2800" dirty="0" smtClean="0">
                <a:latin typeface="Adobe 仿宋 Std R" pitchFamily="18" charset="-122"/>
                <a:ea typeface="Adobe 仿宋 Std R" pitchFamily="18" charset="-122"/>
              </a:rPr>
              <a:t>0</a:t>
            </a:r>
            <a:r>
              <a:rPr lang="zh-CN" altLang="en-US" sz="2800" dirty="0" smtClean="0">
                <a:latin typeface="Adobe 仿宋 Std R" pitchFamily="18" charset="-122"/>
                <a:ea typeface="Adobe 仿宋 Std R" pitchFamily="18" charset="-122"/>
              </a:rPr>
              <a:t>与均值方差有效边界构成的平面则只能由两个不完全相关的证券构成，否则的话就可以用两个完全相关的证券复制出无风险证券。此时，均值方差有效边界上的点不完全相关。</a:t>
            </a:r>
            <a:endParaRPr lang="zh-CN" altLang="en-US" dirty="0"/>
          </a:p>
        </p:txBody>
      </p:sp>
    </p:spTree>
    <p:extLst>
      <p:ext uri="{BB962C8B-B14F-4D97-AF65-F5344CB8AC3E}">
        <p14:creationId xmlns:p14="http://schemas.microsoft.com/office/powerpoint/2010/main" val="4147403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altLang="zh-CN" smtClean="0"/>
              <a:t>Proof: Algebraic approach</a:t>
            </a:r>
          </a:p>
        </p:txBody>
      </p:sp>
      <p:sp>
        <p:nvSpPr>
          <p:cNvPr id="55299" name="Rectangle 3"/>
          <p:cNvSpPr>
            <a:spLocks noGrp="1" noChangeArrowheads="1"/>
          </p:cNvSpPr>
          <p:nvPr>
            <p:ph idx="1"/>
          </p:nvPr>
        </p:nvSpPr>
        <p:spPr>
          <a:xfrm>
            <a:off x="457200" y="1052513"/>
            <a:ext cx="8229600" cy="5078412"/>
          </a:xfrm>
        </p:spPr>
        <p:txBody>
          <a:bodyPr/>
          <a:lstStyle/>
          <a:p>
            <a:pPr eaLnBrk="1" hangingPunct="1"/>
            <a:r>
              <a:rPr lang="en-US" altLang="zh-CN" dirty="0" smtClean="0"/>
              <a:t>Directly from definition, we can get</a:t>
            </a:r>
          </a:p>
          <a:p>
            <a:pPr eaLnBrk="1" hangingPunct="1"/>
            <a:endParaRPr lang="en-US" altLang="zh-CN" dirty="0" smtClean="0"/>
          </a:p>
        </p:txBody>
      </p:sp>
      <p:graphicFrame>
        <p:nvGraphicFramePr>
          <p:cNvPr id="55300" name="Object 4"/>
          <p:cNvGraphicFramePr>
            <a:graphicFrameLocks noChangeAspect="1"/>
          </p:cNvGraphicFramePr>
          <p:nvPr/>
        </p:nvGraphicFramePr>
        <p:xfrm>
          <a:off x="1187450" y="1773238"/>
          <a:ext cx="5976938" cy="1584325"/>
        </p:xfrm>
        <a:graphic>
          <a:graphicData uri="http://schemas.openxmlformats.org/presentationml/2006/ole">
            <mc:AlternateContent xmlns:mc="http://schemas.openxmlformats.org/markup-compatibility/2006">
              <mc:Choice xmlns:v="urn:schemas-microsoft-com:vml" Requires="v">
                <p:oleObj spid="_x0000_s55313" name="Equation" r:id="rId3" imgW="3175000" imgH="965200" progId="Equation.DSMT4">
                  <p:embed/>
                </p:oleObj>
              </mc:Choice>
              <mc:Fallback>
                <p:oleObj name="Equation" r:id="rId3" imgW="3175000" imgH="9652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450" y="1773238"/>
                        <a:ext cx="5976938"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mc:AlternateContent xmlns:mc="http://schemas.openxmlformats.org/markup-compatibility/2006" xmlns:a14="http://schemas.microsoft.com/office/drawing/2010/main">
        <mc:Choice Requires="a14">
          <p:sp>
            <p:nvSpPr>
              <p:cNvPr id="2" name="矩形 1"/>
              <p:cNvSpPr/>
              <p:nvPr/>
            </p:nvSpPr>
            <p:spPr bwMode="auto">
              <a:xfrm>
                <a:off x="1115616" y="3645024"/>
                <a:ext cx="6264696" cy="1440160"/>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hangingPunct="0"/>
                <a:r>
                  <a:rPr kumimoji="0" lang="zh-CN" altLang="en-US" sz="2400" b="0" i="0" u="none" strike="noStrike" cap="none" normalizeH="0" baseline="0" dirty="0" smtClean="0">
                    <a:ln>
                      <a:noFill/>
                    </a:ln>
                    <a:solidFill>
                      <a:schemeClr val="tx1"/>
                    </a:solidFill>
                    <a:effectLst/>
                    <a:latin typeface="Adobe 楷体 Std R" pitchFamily="18" charset="-122"/>
                    <a:ea typeface="Adobe 楷体 Std R" pitchFamily="18" charset="-122"/>
                  </a:rPr>
                  <a:t>注意：正交不等于不相关。但</a:t>
                </a:r>
                <a14:m>
                  <m:oMath xmlns:m="http://schemas.openxmlformats.org/officeDocument/2006/math">
                    <m:r>
                      <m:rPr>
                        <m:sty m:val="p"/>
                      </m:rPr>
                      <a:rPr lang="en-US" altLang="zh-CN" sz="2400" dirty="0">
                        <a:latin typeface="Cambria Math"/>
                        <a:ea typeface="MS PGothic" pitchFamily="34" charset="-128"/>
                      </a:rPr>
                      <m:t>cov</m:t>
                    </m:r>
                    <m:d>
                      <m:dPr>
                        <m:begChr m:val="（"/>
                        <m:endChr m:val="）"/>
                        <m:ctrlPr>
                          <a:rPr lang="zh-CN" altLang="en-US" sz="2400" b="0" i="1" dirty="0" smtClean="0">
                            <a:latin typeface="Cambria Math"/>
                            <a:ea typeface="MS PGothic" pitchFamily="34" charset="-128"/>
                          </a:rPr>
                        </m:ctrlPr>
                      </m:dPr>
                      <m:e>
                        <m:sSup>
                          <m:sSupPr>
                            <m:ctrlPr>
                              <a:rPr lang="en-US" altLang="zh-CN" sz="2400" b="0" i="1" dirty="0" smtClean="0">
                                <a:latin typeface="Cambria Math"/>
                                <a:ea typeface="MS PGothic" pitchFamily="34" charset="-128"/>
                              </a:rPr>
                            </m:ctrlPr>
                          </m:sSupPr>
                          <m:e>
                            <m:r>
                              <a:rPr lang="en-US" altLang="zh-CN" sz="2400" b="0" i="1" dirty="0" smtClean="0">
                                <a:latin typeface="Cambria Math"/>
                                <a:ea typeface="MS PGothic" pitchFamily="34" charset="-128"/>
                              </a:rPr>
                              <m:t>𝑅</m:t>
                            </m:r>
                          </m:e>
                          <m:sup>
                            <m:r>
                              <a:rPr lang="zh-CN" altLang="en-US" sz="2400" b="0" i="1" dirty="0" smtClean="0">
                                <a:latin typeface="Cambria Math"/>
                                <a:ea typeface="MS PGothic" pitchFamily="34" charset="-128"/>
                              </a:rPr>
                              <m:t>∗</m:t>
                            </m:r>
                          </m:sup>
                        </m:sSup>
                        <m:r>
                          <a:rPr lang="zh-CN" altLang="en-US" sz="2400" b="0" i="1" dirty="0" smtClean="0">
                            <a:latin typeface="Cambria Math"/>
                            <a:ea typeface="MS PGothic" pitchFamily="34" charset="-128"/>
                          </a:rPr>
                          <m:t>，</m:t>
                        </m:r>
                        <m:sSup>
                          <m:sSupPr>
                            <m:ctrlPr>
                              <a:rPr lang="en-US" altLang="zh-CN" sz="2400" b="0" i="1" dirty="0" smtClean="0">
                                <a:latin typeface="Cambria Math"/>
                                <a:ea typeface="MS PGothic" pitchFamily="34" charset="-128"/>
                              </a:rPr>
                            </m:ctrlPr>
                          </m:sSupPr>
                          <m:e>
                            <m:r>
                              <a:rPr lang="en-US" altLang="zh-CN" sz="2400" b="0" i="1" dirty="0" smtClean="0">
                                <a:latin typeface="Cambria Math"/>
                                <a:ea typeface="MS PGothic" pitchFamily="34" charset="-128"/>
                              </a:rPr>
                              <m:t>𝑛</m:t>
                            </m:r>
                          </m:e>
                          <m:sup>
                            <m:r>
                              <a:rPr lang="en-US" altLang="zh-CN" sz="2400" b="0" i="1" dirty="0" smtClean="0">
                                <a:latin typeface="Cambria Math"/>
                                <a:ea typeface="MS PGothic" pitchFamily="34" charset="-128"/>
                              </a:rPr>
                              <m:t>𝑖</m:t>
                            </m:r>
                          </m:sup>
                        </m:sSup>
                      </m:e>
                    </m:d>
                    <m:r>
                      <a:rPr lang="en-US" altLang="zh-CN" sz="2400" b="0" i="1" dirty="0" smtClean="0">
                        <a:latin typeface="Cambria Math"/>
                        <a:ea typeface="MS PGothic" pitchFamily="34" charset="-128"/>
                      </a:rPr>
                      <m:t>=</m:t>
                    </m:r>
                    <m:r>
                      <a:rPr lang="en-US" altLang="zh-CN" sz="2400" b="0" i="1" dirty="0" smtClean="0">
                        <a:latin typeface="Cambria Math"/>
                        <a:ea typeface="MS PGothic" pitchFamily="34" charset="-128"/>
                      </a:rPr>
                      <m:t>𝐸</m:t>
                    </m:r>
                    <m:d>
                      <m:dPr>
                        <m:ctrlPr>
                          <a:rPr lang="en-US" altLang="zh-CN" sz="2400" b="0" i="1" dirty="0" smtClean="0">
                            <a:latin typeface="Cambria Math"/>
                            <a:ea typeface="MS PGothic" pitchFamily="34" charset="-128"/>
                          </a:rPr>
                        </m:ctrlPr>
                      </m:dPr>
                      <m:e>
                        <m:sSup>
                          <m:sSupPr>
                            <m:ctrlPr>
                              <a:rPr lang="en-US" altLang="zh-CN" sz="2400" b="0" i="1" dirty="0" smtClean="0">
                                <a:latin typeface="Cambria Math"/>
                                <a:ea typeface="MS PGothic" pitchFamily="34" charset="-128"/>
                              </a:rPr>
                            </m:ctrlPr>
                          </m:sSupPr>
                          <m:e>
                            <m:r>
                              <a:rPr lang="en-US" altLang="zh-CN" sz="2400" b="0" i="1" dirty="0" smtClean="0">
                                <a:latin typeface="Cambria Math"/>
                                <a:ea typeface="MS PGothic" pitchFamily="34" charset="-128"/>
                              </a:rPr>
                              <m:t>𝑅</m:t>
                            </m:r>
                          </m:e>
                          <m:sup>
                            <m:r>
                              <a:rPr lang="en-US" altLang="zh-CN" sz="2400" b="0" i="1" dirty="0" smtClean="0">
                                <a:latin typeface="Cambria Math"/>
                                <a:ea typeface="MS PGothic" pitchFamily="34" charset="-128"/>
                              </a:rPr>
                              <m:t>∗</m:t>
                            </m:r>
                          </m:sup>
                        </m:sSup>
                        <m:sSup>
                          <m:sSupPr>
                            <m:ctrlPr>
                              <a:rPr lang="en-US" altLang="zh-CN" sz="2400" b="0" i="1" dirty="0" smtClean="0">
                                <a:latin typeface="Cambria Math"/>
                                <a:ea typeface="MS PGothic" pitchFamily="34" charset="-128"/>
                              </a:rPr>
                            </m:ctrlPr>
                          </m:sSupPr>
                          <m:e>
                            <m:r>
                              <a:rPr lang="en-US" altLang="zh-CN" sz="2400" b="0" i="1" dirty="0" smtClean="0">
                                <a:latin typeface="Cambria Math"/>
                                <a:ea typeface="MS PGothic" pitchFamily="34" charset="-128"/>
                              </a:rPr>
                              <m:t>𝑛</m:t>
                            </m:r>
                          </m:e>
                          <m:sup>
                            <m:r>
                              <a:rPr lang="en-US" altLang="zh-CN" sz="2400" b="0" i="1" dirty="0" smtClean="0">
                                <a:latin typeface="Cambria Math"/>
                                <a:ea typeface="MS PGothic" pitchFamily="34" charset="-128"/>
                              </a:rPr>
                              <m:t>𝑖</m:t>
                            </m:r>
                          </m:sup>
                        </m:sSup>
                      </m:e>
                    </m:d>
                    <m:r>
                      <a:rPr lang="en-US" altLang="zh-CN" sz="2400" b="0" i="1" dirty="0" smtClean="0">
                        <a:latin typeface="Cambria Math"/>
                        <a:ea typeface="MS PGothic" pitchFamily="34" charset="-128"/>
                      </a:rPr>
                      <m:t>−</m:t>
                    </m:r>
                    <m:r>
                      <a:rPr lang="en-US" altLang="zh-CN" sz="2400" b="0" i="1" dirty="0" smtClean="0">
                        <a:latin typeface="Cambria Math"/>
                        <a:ea typeface="MS PGothic" pitchFamily="34" charset="-128"/>
                      </a:rPr>
                      <m:t>𝐸</m:t>
                    </m:r>
                    <m:r>
                      <a:rPr lang="en-US" altLang="zh-CN" sz="2400" b="0" i="1" dirty="0" smtClean="0">
                        <a:latin typeface="Cambria Math"/>
                        <a:ea typeface="MS PGothic" pitchFamily="34" charset="-128"/>
                      </a:rPr>
                      <m:t>(</m:t>
                    </m:r>
                    <m:sSup>
                      <m:sSupPr>
                        <m:ctrlPr>
                          <a:rPr lang="en-US" altLang="zh-CN" sz="2400" i="1" dirty="0">
                            <a:latin typeface="Cambria Math"/>
                            <a:ea typeface="MS PGothic" pitchFamily="34" charset="-128"/>
                          </a:rPr>
                        </m:ctrlPr>
                      </m:sSupPr>
                      <m:e>
                        <m:r>
                          <a:rPr lang="en-US" altLang="zh-CN" sz="2400" i="1" dirty="0">
                            <a:latin typeface="Cambria Math"/>
                            <a:ea typeface="MS PGothic" pitchFamily="34" charset="-128"/>
                          </a:rPr>
                          <m:t>𝑅</m:t>
                        </m:r>
                      </m:e>
                      <m:sup>
                        <m:r>
                          <a:rPr lang="en-US" altLang="zh-CN" sz="2400" i="1" dirty="0">
                            <a:latin typeface="Cambria Math"/>
                            <a:ea typeface="MS PGothic" pitchFamily="34" charset="-128"/>
                          </a:rPr>
                          <m:t>∗</m:t>
                        </m:r>
                      </m:sup>
                    </m:sSup>
                  </m:oMath>
                </a14:m>
                <a:r>
                  <a:rPr kumimoji="0" lang="en-US" altLang="zh-CN" sz="2400" b="0" i="0" u="none" strike="noStrike" cap="none" normalizeH="0" baseline="0" dirty="0" smtClean="0">
                    <a:ln>
                      <a:noFill/>
                    </a:ln>
                    <a:solidFill>
                      <a:schemeClr val="tx1"/>
                    </a:solidFill>
                    <a:effectLst/>
                    <a:latin typeface="Adobe 楷体 Std R" pitchFamily="18" charset="-122"/>
                    <a:ea typeface="Adobe 楷体 Std R" pitchFamily="18" charset="-122"/>
                  </a:rPr>
                  <a:t>)</a:t>
                </a:r>
                <a:r>
                  <a:rPr lang="en-US" altLang="zh-CN" sz="2400" dirty="0">
                    <a:latin typeface="Adobe 楷体 Std R" pitchFamily="18" charset="-122"/>
                    <a:ea typeface="Adobe 楷体 Std R" pitchFamily="18" charset="-122"/>
                  </a:rPr>
                  <a:t> </a:t>
                </a:r>
                <a14:m>
                  <m:oMath xmlns:m="http://schemas.openxmlformats.org/officeDocument/2006/math">
                    <m:r>
                      <a:rPr lang="en-US" altLang="zh-CN" sz="2400" i="1" dirty="0">
                        <a:latin typeface="Cambria Math"/>
                        <a:ea typeface="MS PGothic" pitchFamily="34" charset="-128"/>
                      </a:rPr>
                      <m:t>𝐸</m:t>
                    </m:r>
                    <m:r>
                      <a:rPr lang="en-US" altLang="zh-CN" sz="2400" i="1" dirty="0">
                        <a:latin typeface="Cambria Math"/>
                        <a:ea typeface="MS PGothic" pitchFamily="34" charset="-128"/>
                      </a:rPr>
                      <m:t>(</m:t>
                    </m:r>
                    <m:sSup>
                      <m:sSupPr>
                        <m:ctrlPr>
                          <a:rPr lang="en-US" altLang="zh-CN" sz="2400" i="1" dirty="0">
                            <a:latin typeface="Cambria Math"/>
                            <a:ea typeface="MS PGothic" pitchFamily="34" charset="-128"/>
                          </a:rPr>
                        </m:ctrlPr>
                      </m:sSupPr>
                      <m:e>
                        <m:r>
                          <a:rPr lang="en-US" altLang="zh-CN" sz="2400" b="0" i="1" dirty="0" smtClean="0">
                            <a:latin typeface="Cambria Math"/>
                            <a:ea typeface="MS PGothic" pitchFamily="34" charset="-128"/>
                          </a:rPr>
                          <m:t>𝑛</m:t>
                        </m:r>
                      </m:e>
                      <m:sup>
                        <m:r>
                          <a:rPr lang="en-US" altLang="zh-CN" sz="2400" b="0" i="1" dirty="0" smtClean="0">
                            <a:latin typeface="Cambria Math"/>
                            <a:ea typeface="MS PGothic" pitchFamily="34" charset="-128"/>
                          </a:rPr>
                          <m:t>𝑖</m:t>
                        </m:r>
                      </m:sup>
                    </m:sSup>
                  </m:oMath>
                </a14:m>
                <a:r>
                  <a:rPr lang="en-US" altLang="zh-CN" sz="2400" dirty="0">
                    <a:latin typeface="Adobe 楷体 Std R" pitchFamily="18" charset="-122"/>
                    <a:ea typeface="Adobe 楷体 Std R" pitchFamily="18" charset="-122"/>
                  </a:rPr>
                  <a:t>)</a:t>
                </a:r>
                <a:r>
                  <a:rPr lang="en-US" altLang="zh-CN" sz="2400" dirty="0" smtClean="0">
                    <a:latin typeface="Adobe 楷体 Std R" pitchFamily="18" charset="-122"/>
                    <a:ea typeface="Adobe 楷体 Std R" pitchFamily="18" charset="-122"/>
                  </a:rPr>
                  <a:t>=0,</a:t>
                </a:r>
                <a:r>
                  <a:rPr lang="zh-CN" altLang="en-US" sz="2400" dirty="0" smtClean="0">
                    <a:latin typeface="Adobe 楷体 Std R" pitchFamily="18" charset="-122"/>
                    <a:ea typeface="Adobe 楷体 Std R" pitchFamily="18" charset="-122"/>
                  </a:rPr>
                  <a:t>而</a:t>
                </a:r>
                <a14:m>
                  <m:oMath xmlns:m="http://schemas.openxmlformats.org/officeDocument/2006/math">
                    <m:r>
                      <m:rPr>
                        <m:sty m:val="p"/>
                      </m:rPr>
                      <a:rPr lang="en-US" altLang="zh-CN" sz="2400" dirty="0">
                        <a:latin typeface="Cambria Math"/>
                        <a:ea typeface="MS PGothic" pitchFamily="34" charset="-128"/>
                      </a:rPr>
                      <m:t>cov</m:t>
                    </m:r>
                    <m:d>
                      <m:dPr>
                        <m:begChr m:val="（"/>
                        <m:endChr m:val="）"/>
                        <m:ctrlPr>
                          <a:rPr lang="zh-CN" altLang="en-US" sz="2400" i="1" dirty="0">
                            <a:latin typeface="Cambria Math"/>
                            <a:ea typeface="MS PGothic" pitchFamily="34" charset="-128"/>
                          </a:rPr>
                        </m:ctrlPr>
                      </m:dPr>
                      <m:e>
                        <m:sSup>
                          <m:sSupPr>
                            <m:ctrlPr>
                              <a:rPr lang="en-US" altLang="zh-CN" sz="2400" i="1" dirty="0">
                                <a:latin typeface="Cambria Math"/>
                                <a:ea typeface="MS PGothic" pitchFamily="34" charset="-128"/>
                              </a:rPr>
                            </m:ctrlPr>
                          </m:sSupPr>
                          <m:e>
                            <m:r>
                              <a:rPr lang="en-US" altLang="zh-CN" sz="2400" i="1" dirty="0">
                                <a:latin typeface="Cambria Math"/>
                                <a:ea typeface="MS PGothic" pitchFamily="34" charset="-128"/>
                              </a:rPr>
                              <m:t>𝑅</m:t>
                            </m:r>
                          </m:e>
                          <m:sup>
                            <m:r>
                              <a:rPr lang="zh-CN" altLang="en-US" sz="2400" i="1" dirty="0">
                                <a:latin typeface="Cambria Math"/>
                                <a:ea typeface="MS PGothic" pitchFamily="34" charset="-128"/>
                              </a:rPr>
                              <m:t>∗</m:t>
                            </m:r>
                          </m:sup>
                        </m:sSup>
                        <m:r>
                          <a:rPr lang="zh-CN" altLang="en-US" sz="2400" i="1" dirty="0">
                            <a:latin typeface="Cambria Math"/>
                            <a:ea typeface="MS PGothic" pitchFamily="34" charset="-128"/>
                          </a:rPr>
                          <m:t>，</m:t>
                        </m:r>
                        <m:sSup>
                          <m:sSupPr>
                            <m:ctrlPr>
                              <a:rPr lang="en-US" altLang="zh-CN" sz="2400" i="1" dirty="0" smtClean="0">
                                <a:latin typeface="Cambria Math"/>
                                <a:ea typeface="MS PGothic" pitchFamily="34" charset="-128"/>
                              </a:rPr>
                            </m:ctrlPr>
                          </m:sSupPr>
                          <m:e>
                            <m:r>
                              <a:rPr lang="en-US" altLang="zh-CN" sz="2400" b="0" i="1" dirty="0" smtClean="0">
                                <a:latin typeface="Cambria Math"/>
                                <a:ea typeface="MS PGothic" pitchFamily="34" charset="-128"/>
                              </a:rPr>
                              <m:t>𝑅</m:t>
                            </m:r>
                          </m:e>
                          <m:sup>
                            <m:sSup>
                              <m:sSupPr>
                                <m:ctrlPr>
                                  <a:rPr lang="en-US" altLang="zh-CN" sz="2400" i="1" dirty="0" smtClean="0">
                                    <a:latin typeface="Cambria Math"/>
                                    <a:ea typeface="MS PGothic" pitchFamily="34" charset="-128"/>
                                  </a:rPr>
                                </m:ctrlPr>
                              </m:sSupPr>
                              <m:e>
                                <m:r>
                                  <a:rPr lang="en-US" altLang="zh-CN" sz="2400" b="0" i="1" dirty="0" smtClean="0">
                                    <a:latin typeface="Cambria Math"/>
                                    <a:ea typeface="MS PGothic" pitchFamily="34" charset="-128"/>
                                  </a:rPr>
                                  <m:t>𝑒</m:t>
                                </m:r>
                              </m:e>
                              <m:sup>
                                <m:r>
                                  <a:rPr lang="en-US" altLang="zh-CN" sz="2400" b="0" i="1" dirty="0" smtClean="0">
                                    <a:latin typeface="Cambria Math"/>
                                    <a:ea typeface="MS PGothic" pitchFamily="34" charset="-128"/>
                                  </a:rPr>
                                  <m:t>∗</m:t>
                                </m:r>
                              </m:sup>
                            </m:sSup>
                          </m:sup>
                        </m:sSup>
                      </m:e>
                    </m:d>
                    <m:r>
                      <a:rPr lang="en-US" altLang="zh-CN" sz="2400" i="1" dirty="0">
                        <a:latin typeface="Cambria Math"/>
                        <a:ea typeface="MS PGothic" pitchFamily="34" charset="-128"/>
                      </a:rPr>
                      <m:t>=</m:t>
                    </m:r>
                    <m:r>
                      <a:rPr lang="en-US" altLang="zh-CN" sz="2400" i="1" dirty="0">
                        <a:latin typeface="Cambria Math"/>
                        <a:ea typeface="MS PGothic" pitchFamily="34" charset="-128"/>
                      </a:rPr>
                      <m:t>𝐸</m:t>
                    </m:r>
                    <m:d>
                      <m:dPr>
                        <m:ctrlPr>
                          <a:rPr lang="en-US" altLang="zh-CN" sz="2400" i="1" dirty="0">
                            <a:latin typeface="Cambria Math"/>
                            <a:ea typeface="MS PGothic" pitchFamily="34" charset="-128"/>
                          </a:rPr>
                        </m:ctrlPr>
                      </m:dPr>
                      <m:e>
                        <m:sSup>
                          <m:sSupPr>
                            <m:ctrlPr>
                              <a:rPr lang="en-US" altLang="zh-CN" sz="2400" i="1" dirty="0">
                                <a:latin typeface="Cambria Math"/>
                                <a:ea typeface="MS PGothic" pitchFamily="34" charset="-128"/>
                              </a:rPr>
                            </m:ctrlPr>
                          </m:sSupPr>
                          <m:e>
                            <m:r>
                              <a:rPr lang="en-US" altLang="zh-CN" sz="2400" i="1" dirty="0">
                                <a:latin typeface="Cambria Math"/>
                                <a:ea typeface="MS PGothic" pitchFamily="34" charset="-128"/>
                              </a:rPr>
                              <m:t>𝑅</m:t>
                            </m:r>
                          </m:e>
                          <m:sup>
                            <m:r>
                              <a:rPr lang="en-US" altLang="zh-CN" sz="2400" i="1" dirty="0">
                                <a:latin typeface="Cambria Math"/>
                                <a:ea typeface="MS PGothic" pitchFamily="34" charset="-128"/>
                              </a:rPr>
                              <m:t>∗</m:t>
                            </m:r>
                          </m:sup>
                        </m:sSup>
                        <m:sSup>
                          <m:sSupPr>
                            <m:ctrlPr>
                              <a:rPr lang="en-US" altLang="zh-CN" sz="2400" i="1" dirty="0">
                                <a:latin typeface="Cambria Math"/>
                                <a:ea typeface="MS PGothic" pitchFamily="34" charset="-128"/>
                              </a:rPr>
                            </m:ctrlPr>
                          </m:sSupPr>
                          <m:e>
                            <m:r>
                              <a:rPr lang="en-US" altLang="zh-CN" sz="2400" i="1" dirty="0">
                                <a:latin typeface="Cambria Math"/>
                                <a:ea typeface="MS PGothic" pitchFamily="34" charset="-128"/>
                              </a:rPr>
                              <m:t>𝑅</m:t>
                            </m:r>
                          </m:e>
                          <m:sup>
                            <m:sSup>
                              <m:sSupPr>
                                <m:ctrlPr>
                                  <a:rPr lang="en-US" altLang="zh-CN" sz="2400" i="1" dirty="0">
                                    <a:latin typeface="Cambria Math"/>
                                    <a:ea typeface="MS PGothic" pitchFamily="34" charset="-128"/>
                                  </a:rPr>
                                </m:ctrlPr>
                              </m:sSupPr>
                              <m:e>
                                <m:r>
                                  <a:rPr lang="en-US" altLang="zh-CN" sz="2400" i="1" dirty="0">
                                    <a:latin typeface="Cambria Math"/>
                                    <a:ea typeface="MS PGothic" pitchFamily="34" charset="-128"/>
                                  </a:rPr>
                                  <m:t>𝑒</m:t>
                                </m:r>
                              </m:e>
                              <m:sup>
                                <m:r>
                                  <a:rPr lang="en-US" altLang="zh-CN" sz="2400" i="1" dirty="0">
                                    <a:latin typeface="Cambria Math"/>
                                    <a:ea typeface="MS PGothic" pitchFamily="34" charset="-128"/>
                                  </a:rPr>
                                  <m:t>∗</m:t>
                                </m:r>
                              </m:sup>
                            </m:sSup>
                          </m:sup>
                        </m:sSup>
                      </m:e>
                    </m:d>
                    <m:r>
                      <a:rPr lang="en-US" altLang="zh-CN" sz="2400" i="1" dirty="0">
                        <a:latin typeface="Cambria Math"/>
                        <a:ea typeface="MS PGothic" pitchFamily="34" charset="-128"/>
                      </a:rPr>
                      <m:t>−</m:t>
                    </m:r>
                    <m:r>
                      <a:rPr lang="en-US" altLang="zh-CN" sz="2400" i="1" dirty="0">
                        <a:latin typeface="Cambria Math"/>
                        <a:ea typeface="MS PGothic" pitchFamily="34" charset="-128"/>
                      </a:rPr>
                      <m:t>𝐸</m:t>
                    </m:r>
                    <m:r>
                      <a:rPr lang="en-US" altLang="zh-CN" sz="2400" i="1" dirty="0">
                        <a:latin typeface="Cambria Math"/>
                        <a:ea typeface="MS PGothic" pitchFamily="34" charset="-128"/>
                      </a:rPr>
                      <m:t>(</m:t>
                    </m:r>
                    <m:sSup>
                      <m:sSupPr>
                        <m:ctrlPr>
                          <a:rPr lang="en-US" altLang="zh-CN" sz="2400" i="1" dirty="0">
                            <a:latin typeface="Cambria Math"/>
                            <a:ea typeface="MS PGothic" pitchFamily="34" charset="-128"/>
                          </a:rPr>
                        </m:ctrlPr>
                      </m:sSupPr>
                      <m:e>
                        <m:r>
                          <a:rPr lang="en-US" altLang="zh-CN" sz="2400" i="1" dirty="0">
                            <a:latin typeface="Cambria Math"/>
                            <a:ea typeface="MS PGothic" pitchFamily="34" charset="-128"/>
                          </a:rPr>
                          <m:t>𝑅</m:t>
                        </m:r>
                      </m:e>
                      <m:sup>
                        <m:r>
                          <a:rPr lang="en-US" altLang="zh-CN" sz="2400" i="1" dirty="0">
                            <a:latin typeface="Cambria Math"/>
                            <a:ea typeface="MS PGothic" pitchFamily="34" charset="-128"/>
                          </a:rPr>
                          <m:t>∗</m:t>
                        </m:r>
                      </m:sup>
                    </m:sSup>
                  </m:oMath>
                </a14:m>
                <a:r>
                  <a:rPr lang="en-US" altLang="zh-CN" sz="2400" dirty="0">
                    <a:latin typeface="Adobe 楷体 Std R" pitchFamily="18" charset="-122"/>
                    <a:ea typeface="Adobe 楷体 Std R" pitchFamily="18" charset="-122"/>
                  </a:rPr>
                  <a:t>) </a:t>
                </a:r>
                <a14:m>
                  <m:oMath xmlns:m="http://schemas.openxmlformats.org/officeDocument/2006/math">
                    <m:r>
                      <a:rPr lang="en-US" altLang="zh-CN" sz="2400" i="1" dirty="0">
                        <a:latin typeface="Cambria Math"/>
                        <a:ea typeface="MS PGothic" pitchFamily="34" charset="-128"/>
                      </a:rPr>
                      <m:t>𝐸</m:t>
                    </m:r>
                    <m:r>
                      <a:rPr lang="en-US" altLang="zh-CN" sz="2400" i="1" dirty="0">
                        <a:latin typeface="Cambria Math"/>
                        <a:ea typeface="MS PGothic" pitchFamily="34" charset="-128"/>
                      </a:rPr>
                      <m:t>(</m:t>
                    </m:r>
                    <m:sSup>
                      <m:sSupPr>
                        <m:ctrlPr>
                          <a:rPr lang="en-US" altLang="zh-CN" sz="2400" i="1" dirty="0">
                            <a:latin typeface="Cambria Math"/>
                            <a:ea typeface="MS PGothic" pitchFamily="34" charset="-128"/>
                          </a:rPr>
                        </m:ctrlPr>
                      </m:sSupPr>
                      <m:e>
                        <m:r>
                          <a:rPr lang="en-US" altLang="zh-CN" sz="2400" i="1" dirty="0">
                            <a:latin typeface="Cambria Math"/>
                            <a:ea typeface="MS PGothic" pitchFamily="34" charset="-128"/>
                          </a:rPr>
                          <m:t>𝑅</m:t>
                        </m:r>
                      </m:e>
                      <m:sup>
                        <m:sSup>
                          <m:sSupPr>
                            <m:ctrlPr>
                              <a:rPr lang="en-US" altLang="zh-CN" sz="2400" i="1" dirty="0">
                                <a:latin typeface="Cambria Math"/>
                                <a:ea typeface="MS PGothic" pitchFamily="34" charset="-128"/>
                              </a:rPr>
                            </m:ctrlPr>
                          </m:sSupPr>
                          <m:e>
                            <m:r>
                              <a:rPr lang="en-US" altLang="zh-CN" sz="2400" i="1" dirty="0">
                                <a:latin typeface="Cambria Math"/>
                                <a:ea typeface="MS PGothic" pitchFamily="34" charset="-128"/>
                              </a:rPr>
                              <m:t>𝑒</m:t>
                            </m:r>
                          </m:e>
                          <m:sup>
                            <m:r>
                              <a:rPr lang="en-US" altLang="zh-CN" sz="2400" i="1" dirty="0">
                                <a:latin typeface="Cambria Math"/>
                                <a:ea typeface="MS PGothic" pitchFamily="34" charset="-128"/>
                              </a:rPr>
                              <m:t>∗</m:t>
                            </m:r>
                          </m:sup>
                        </m:sSup>
                      </m:sup>
                    </m:sSup>
                  </m:oMath>
                </a14:m>
                <a:r>
                  <a:rPr lang="en-US" altLang="zh-CN" sz="2400" dirty="0">
                    <a:latin typeface="Adobe 楷体 Std R" pitchFamily="18" charset="-122"/>
                    <a:ea typeface="Adobe 楷体 Std R" pitchFamily="18" charset="-122"/>
                  </a:rPr>
                  <a:t>)</a:t>
                </a:r>
                <a14:m>
                  <m:oMath xmlns:m="http://schemas.openxmlformats.org/officeDocument/2006/math">
                    <m:r>
                      <a:rPr lang="en-US" altLang="zh-CN" sz="2400" i="1" dirty="0" smtClean="0">
                        <a:latin typeface="Cambria Math"/>
                        <a:ea typeface="Cambria Math"/>
                      </a:rPr>
                      <m:t>=</m:t>
                    </m:r>
                    <m:r>
                      <a:rPr lang="en-US" altLang="zh-CN" sz="2400" i="1" dirty="0">
                        <a:latin typeface="Cambria Math"/>
                        <a:ea typeface="MS PGothic" pitchFamily="34" charset="-128"/>
                      </a:rPr>
                      <m:t>−</m:t>
                    </m:r>
                    <m:r>
                      <a:rPr lang="en-US" altLang="zh-CN" sz="2400" i="1" dirty="0">
                        <a:latin typeface="Cambria Math"/>
                        <a:ea typeface="MS PGothic" pitchFamily="34" charset="-128"/>
                      </a:rPr>
                      <m:t>𝐸</m:t>
                    </m:r>
                    <m:r>
                      <a:rPr lang="en-US" altLang="zh-CN" sz="2400" i="1" dirty="0">
                        <a:latin typeface="Cambria Math"/>
                        <a:ea typeface="MS PGothic" pitchFamily="34" charset="-128"/>
                      </a:rPr>
                      <m:t>(</m:t>
                    </m:r>
                    <m:sSup>
                      <m:sSupPr>
                        <m:ctrlPr>
                          <a:rPr lang="en-US" altLang="zh-CN" sz="2400" i="1" dirty="0">
                            <a:latin typeface="Cambria Math"/>
                            <a:ea typeface="MS PGothic" pitchFamily="34" charset="-128"/>
                          </a:rPr>
                        </m:ctrlPr>
                      </m:sSupPr>
                      <m:e>
                        <m:r>
                          <a:rPr lang="en-US" altLang="zh-CN" sz="2400" i="1" dirty="0">
                            <a:latin typeface="Cambria Math"/>
                            <a:ea typeface="MS PGothic" pitchFamily="34" charset="-128"/>
                          </a:rPr>
                          <m:t>𝑅</m:t>
                        </m:r>
                      </m:e>
                      <m:sup>
                        <m:r>
                          <a:rPr lang="en-US" altLang="zh-CN" sz="2400" i="1" dirty="0">
                            <a:latin typeface="Cambria Math"/>
                            <a:ea typeface="MS PGothic" pitchFamily="34" charset="-128"/>
                          </a:rPr>
                          <m:t>∗</m:t>
                        </m:r>
                      </m:sup>
                    </m:sSup>
                    <m:r>
                      <m:rPr>
                        <m:nor/>
                      </m:rPr>
                      <a:rPr lang="en-US" altLang="zh-CN" sz="2400" dirty="0">
                        <a:latin typeface="Adobe 楷体 Std R" pitchFamily="18" charset="-122"/>
                        <a:ea typeface="Adobe 楷体 Std R" pitchFamily="18" charset="-122"/>
                      </a:rPr>
                      <m:t>) </m:t>
                    </m:r>
                    <m:r>
                      <a:rPr lang="en-US" altLang="zh-CN" sz="2400" i="1" dirty="0">
                        <a:latin typeface="Cambria Math"/>
                        <a:ea typeface="MS PGothic" pitchFamily="34" charset="-128"/>
                      </a:rPr>
                      <m:t>𝐸</m:t>
                    </m:r>
                    <m:r>
                      <a:rPr lang="en-US" altLang="zh-CN" sz="2400" i="1" dirty="0">
                        <a:latin typeface="Cambria Math"/>
                        <a:ea typeface="MS PGothic" pitchFamily="34" charset="-128"/>
                      </a:rPr>
                      <m:t>(</m:t>
                    </m:r>
                    <m:sSup>
                      <m:sSupPr>
                        <m:ctrlPr>
                          <a:rPr lang="en-US" altLang="zh-CN" sz="2400" i="1" dirty="0">
                            <a:latin typeface="Cambria Math"/>
                            <a:ea typeface="MS PGothic" pitchFamily="34" charset="-128"/>
                          </a:rPr>
                        </m:ctrlPr>
                      </m:sSupPr>
                      <m:e>
                        <m:r>
                          <a:rPr lang="en-US" altLang="zh-CN" sz="2400" i="1" dirty="0">
                            <a:latin typeface="Cambria Math"/>
                            <a:ea typeface="MS PGothic" pitchFamily="34" charset="-128"/>
                          </a:rPr>
                          <m:t>𝑅</m:t>
                        </m:r>
                      </m:e>
                      <m:sup>
                        <m:sSup>
                          <m:sSupPr>
                            <m:ctrlPr>
                              <a:rPr lang="en-US" altLang="zh-CN" sz="2400" i="1" dirty="0">
                                <a:latin typeface="Cambria Math"/>
                                <a:ea typeface="MS PGothic" pitchFamily="34" charset="-128"/>
                              </a:rPr>
                            </m:ctrlPr>
                          </m:sSupPr>
                          <m:e>
                            <m:r>
                              <a:rPr lang="en-US" altLang="zh-CN" sz="2400" i="1" dirty="0">
                                <a:latin typeface="Cambria Math"/>
                                <a:ea typeface="MS PGothic" pitchFamily="34" charset="-128"/>
                              </a:rPr>
                              <m:t>𝑒</m:t>
                            </m:r>
                          </m:e>
                          <m:sup>
                            <m:r>
                              <a:rPr lang="en-US" altLang="zh-CN" sz="2400" i="1" dirty="0">
                                <a:latin typeface="Cambria Math"/>
                                <a:ea typeface="MS PGothic" pitchFamily="34" charset="-128"/>
                              </a:rPr>
                              <m:t>∗</m:t>
                            </m:r>
                          </m:sup>
                        </m:sSup>
                      </m:sup>
                    </m:sSup>
                    <m:r>
                      <m:rPr>
                        <m:nor/>
                      </m:rPr>
                      <a:rPr lang="en-US" altLang="zh-CN" sz="2400" dirty="0">
                        <a:latin typeface="Adobe 楷体 Std R" pitchFamily="18" charset="-122"/>
                        <a:ea typeface="Adobe 楷体 Std R" pitchFamily="18" charset="-122"/>
                      </a:rPr>
                      <m:t>)</m:t>
                    </m:r>
                  </m:oMath>
                </a14:m>
                <a:endParaRPr lang="zh-CN" altLang="en-US" sz="2400" dirty="0">
                  <a:latin typeface="Adobe 楷体 Std R" pitchFamily="18" charset="-122"/>
                  <a:ea typeface="Adobe 楷体 Std R" pitchFamily="18" charset="-122"/>
                </a:endParaRPr>
              </a:p>
              <a:p>
                <a:pPr eaLnBrk="0" hangingPunct="0"/>
                <a:endParaRPr kumimoji="0" lang="zh-CN" altLang="en-US" sz="2400" b="0" i="0" u="none" strike="noStrike" cap="none" normalizeH="0" baseline="0" dirty="0" smtClean="0">
                  <a:ln>
                    <a:noFill/>
                  </a:ln>
                  <a:solidFill>
                    <a:schemeClr val="tx1"/>
                  </a:solidFill>
                  <a:effectLst/>
                  <a:latin typeface="Arial" pitchFamily="34" charset="0"/>
                  <a:ea typeface="MS PGothic" pitchFamily="34" charset="-128"/>
                </a:endParaRPr>
              </a:p>
            </p:txBody>
          </p:sp>
        </mc:Choice>
        <mc:Fallback xmlns="">
          <p:sp>
            <p:nvSpPr>
              <p:cNvPr id="2" name="矩形 1"/>
              <p:cNvSpPr>
                <a:spLocks noRot="1" noChangeAspect="1" noMove="1" noResize="1" noEditPoints="1" noAdjustHandles="1" noChangeArrowheads="1" noChangeShapeType="1" noTextEdit="1"/>
              </p:cNvSpPr>
              <p:nvPr/>
            </p:nvSpPr>
            <p:spPr bwMode="auto">
              <a:xfrm>
                <a:off x="1115616" y="3645024"/>
                <a:ext cx="6264696" cy="1440160"/>
              </a:xfrm>
              <a:prstGeom prst="rect">
                <a:avLst/>
              </a:prstGeom>
              <a:blipFill rotWithShape="1">
                <a:blip r:embed="rId5"/>
                <a:stretch>
                  <a:fillRect l="-1359" t="-840" b="-1681"/>
                </a:stretch>
              </a:blipFill>
              <a:ln w="9525" cap="flat" cmpd="sng" algn="ctr">
                <a:solidFill>
                  <a:schemeClr val="tx1"/>
                </a:solidFill>
                <a:prstDash val="solid"/>
                <a:round/>
                <a:headEnd type="none" w="med" len="med"/>
                <a:tailEnd type="none" w="med" len="med"/>
              </a:ln>
              <a:effectLst/>
              <a:extLst/>
            </p:spPr>
            <p:txBody>
              <a:bodyPr/>
              <a:lstStyle/>
              <a:p>
                <a:r>
                  <a:rPr lang="zh-CN" altLang="en-US">
                    <a:noFill/>
                  </a:rPr>
                  <a:t> </a:t>
                </a:r>
              </a:p>
            </p:txBody>
          </p:sp>
        </mc:Fallback>
      </mc:AlternateContent>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374650" y="214313"/>
            <a:ext cx="6780213" cy="982662"/>
          </a:xfrm>
        </p:spPr>
        <p:txBody>
          <a:bodyPr/>
          <a:lstStyle/>
          <a:p>
            <a:pPr eaLnBrk="1" hangingPunct="1"/>
            <a:r>
              <a:rPr lang="en-US" altLang="zh-CN" sz="3800" smtClean="0"/>
              <a:t>Decomposition in mean-variance space</a:t>
            </a:r>
          </a:p>
        </p:txBody>
      </p:sp>
      <p:sp>
        <p:nvSpPr>
          <p:cNvPr id="25603" name="Rectangle 3"/>
          <p:cNvSpPr>
            <a:spLocks noGrp="1" noRot="1" noChangeAspect="1" noMove="1" noResize="1" noEditPoints="1" noAdjustHandles="1" noChangeArrowheads="1" noChangeShapeType="1" noTextEdit="1"/>
          </p:cNvSpPr>
          <p:nvPr>
            <p:ph idx="1"/>
          </p:nvPr>
        </p:nvSpPr>
        <p:spPr>
          <a:xfrm>
            <a:off x="467544" y="1268760"/>
            <a:ext cx="8229600" cy="5005387"/>
          </a:xfrm>
          <a:blipFill rotWithShape="1">
            <a:blip r:embed="rId3"/>
            <a:stretch>
              <a:fillRect l="-1037" t="-974"/>
            </a:stretch>
          </a:blipFill>
          <a:extLst/>
        </p:spPr>
        <p:txBody>
          <a:bodyPr/>
          <a:lstStyle/>
          <a:p>
            <a:pPr>
              <a:defRPr/>
            </a:pPr>
            <a:r>
              <a:rPr lang="zh-CN" altLang="en-US">
                <a:noFill/>
              </a:rPr>
              <a:t> </a:t>
            </a:r>
          </a:p>
        </p:txBody>
      </p:sp>
      <p:graphicFrame>
        <p:nvGraphicFramePr>
          <p:cNvPr id="56324" name="Object 4"/>
          <p:cNvGraphicFramePr>
            <a:graphicFrameLocks noChangeAspect="1"/>
          </p:cNvGraphicFramePr>
          <p:nvPr/>
        </p:nvGraphicFramePr>
        <p:xfrm>
          <a:off x="827088" y="1268413"/>
          <a:ext cx="385762" cy="385762"/>
        </p:xfrm>
        <a:graphic>
          <a:graphicData uri="http://schemas.openxmlformats.org/presentationml/2006/ole">
            <mc:AlternateContent xmlns:mc="http://schemas.openxmlformats.org/markup-compatibility/2006">
              <mc:Choice xmlns:v="urn:schemas-microsoft-com:vml" Requires="v">
                <p:oleObj spid="_x0000_s56350" name="Equation" r:id="rId4" imgW="190417" imgH="190417" progId="Equation.3">
                  <p:embed/>
                </p:oleObj>
              </mc:Choice>
              <mc:Fallback>
                <p:oleObj name="Equation" r:id="rId4" imgW="190417" imgH="190417"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7088" y="1268413"/>
                        <a:ext cx="385762" cy="38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6325" name="Object 5"/>
          <p:cNvGraphicFramePr>
            <a:graphicFrameLocks noChangeAspect="1"/>
          </p:cNvGraphicFramePr>
          <p:nvPr/>
        </p:nvGraphicFramePr>
        <p:xfrm>
          <a:off x="1763713" y="1700213"/>
          <a:ext cx="5040312" cy="457200"/>
        </p:xfrm>
        <a:graphic>
          <a:graphicData uri="http://schemas.openxmlformats.org/presentationml/2006/ole">
            <mc:AlternateContent xmlns:mc="http://schemas.openxmlformats.org/markup-compatibility/2006">
              <mc:Choice xmlns:v="urn:schemas-microsoft-com:vml" Requires="v">
                <p:oleObj spid="_x0000_s56351" name="Equation" r:id="rId6" imgW="2298700" imgH="228600" progId="Equation.3">
                  <p:embed/>
                </p:oleObj>
              </mc:Choice>
              <mc:Fallback>
                <p:oleObj name="Equation" r:id="rId6" imgW="2298700" imgH="22860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63713" y="1700213"/>
                        <a:ext cx="504031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539750" y="533400"/>
            <a:ext cx="6572250" cy="950913"/>
          </a:xfrm>
        </p:spPr>
        <p:txBody>
          <a:bodyPr/>
          <a:lstStyle/>
          <a:p>
            <a:pPr eaLnBrk="1" hangingPunct="1"/>
            <a:r>
              <a:rPr lang="en-US" altLang="zh-CN" smtClean="0"/>
              <a:t>Remark</a:t>
            </a:r>
          </a:p>
        </p:txBody>
      </p:sp>
      <p:sp>
        <p:nvSpPr>
          <p:cNvPr id="57347" name="Rectangle 3"/>
          <p:cNvSpPr>
            <a:spLocks noGrp="1" noChangeArrowheads="1"/>
          </p:cNvSpPr>
          <p:nvPr>
            <p:ph type="body" sz="half" idx="1"/>
          </p:nvPr>
        </p:nvSpPr>
        <p:spPr>
          <a:xfrm>
            <a:off x="457200" y="1600200"/>
            <a:ext cx="8218488" cy="4530725"/>
          </a:xfrm>
        </p:spPr>
        <p:txBody>
          <a:bodyPr/>
          <a:lstStyle/>
          <a:p>
            <a:pPr eaLnBrk="1" hangingPunct="1"/>
            <a:r>
              <a:rPr lang="en-US" altLang="zh-CN" sz="2600" smtClean="0"/>
              <a:t>The minimum second moment return is not the minimum variance return.(why?)</a:t>
            </a:r>
          </a:p>
          <a:p>
            <a:pPr eaLnBrk="1" hangingPunct="1"/>
            <a:endParaRPr lang="en-US" altLang="zh-CN" sz="2600" smtClean="0"/>
          </a:p>
        </p:txBody>
      </p:sp>
      <p:graphicFrame>
        <p:nvGraphicFramePr>
          <p:cNvPr id="57348" name="Object 0"/>
          <p:cNvGraphicFramePr>
            <a:graphicFrameLocks noGrp="1" noChangeAspect="1"/>
          </p:cNvGraphicFramePr>
          <p:nvPr>
            <p:ph sz="quarter" idx="2"/>
          </p:nvPr>
        </p:nvGraphicFramePr>
        <p:xfrm>
          <a:off x="3635375" y="4394200"/>
          <a:ext cx="4249738" cy="403225"/>
        </p:xfrm>
        <a:graphic>
          <a:graphicData uri="http://schemas.openxmlformats.org/presentationml/2006/ole">
            <mc:AlternateContent xmlns:mc="http://schemas.openxmlformats.org/markup-compatibility/2006">
              <mc:Choice xmlns:v="urn:schemas-microsoft-com:vml" Requires="v">
                <p:oleObj spid="_x0000_s57390" name="Equation" r:id="rId3" imgW="3009900" imgH="304800" progId="Equation.DSMT4">
                  <p:embed/>
                </p:oleObj>
              </mc:Choice>
              <mc:Fallback>
                <p:oleObj name="Equation" r:id="rId3" imgW="3009900" imgH="304800" progId="Equation.DSMT4">
                  <p:embed/>
                  <p:pic>
                    <p:nvPicPr>
                      <p:cNvPr id="0" name="Object 0"/>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5375" y="4394200"/>
                        <a:ext cx="4249738" cy="403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57349" name="Object 1"/>
          <p:cNvGraphicFramePr>
            <a:graphicFrameLocks noGrp="1" noChangeAspect="1"/>
          </p:cNvGraphicFramePr>
          <p:nvPr>
            <p:ph sz="quarter" idx="3"/>
          </p:nvPr>
        </p:nvGraphicFramePr>
        <p:xfrm>
          <a:off x="6624638" y="5932488"/>
          <a:ext cx="487362" cy="304800"/>
        </p:xfrm>
        <a:graphic>
          <a:graphicData uri="http://schemas.openxmlformats.org/presentationml/2006/ole">
            <mc:AlternateContent xmlns:mc="http://schemas.openxmlformats.org/markup-compatibility/2006">
              <mc:Choice xmlns:v="urn:schemas-microsoft-com:vml" Requires="v">
                <p:oleObj spid="_x0000_s57391" name="Equation" r:id="rId5" imgW="355292" imgH="203024" progId="Equation.DSMT4">
                  <p:embed/>
                </p:oleObj>
              </mc:Choice>
              <mc:Fallback>
                <p:oleObj name="Equation" r:id="rId5" imgW="355292" imgH="203024" progId="Equation.DSMT4">
                  <p:embed/>
                  <p:pic>
                    <p:nvPicPr>
                      <p:cNvPr id="0" name="Object 1"/>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24638" y="5932488"/>
                        <a:ext cx="487362"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57350" name="Line 4"/>
          <p:cNvSpPr>
            <a:spLocks noChangeShapeType="1"/>
          </p:cNvSpPr>
          <p:nvPr/>
        </p:nvSpPr>
        <p:spPr bwMode="auto">
          <a:xfrm>
            <a:off x="1905000" y="3429000"/>
            <a:ext cx="0" cy="2438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7351" name="Line 5"/>
          <p:cNvSpPr>
            <a:spLocks noChangeShapeType="1"/>
          </p:cNvSpPr>
          <p:nvPr/>
        </p:nvSpPr>
        <p:spPr bwMode="auto">
          <a:xfrm>
            <a:off x="1905000" y="5867400"/>
            <a:ext cx="5105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7352" name="Arc 6"/>
          <p:cNvSpPr>
            <a:spLocks/>
          </p:cNvSpPr>
          <p:nvPr/>
        </p:nvSpPr>
        <p:spPr bwMode="auto">
          <a:xfrm>
            <a:off x="1905000" y="4419600"/>
            <a:ext cx="1447800" cy="13716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57353" name="Freeform 10"/>
          <p:cNvSpPr>
            <a:spLocks/>
          </p:cNvSpPr>
          <p:nvPr/>
        </p:nvSpPr>
        <p:spPr bwMode="auto">
          <a:xfrm>
            <a:off x="2484438" y="3357563"/>
            <a:ext cx="1409700" cy="2057400"/>
          </a:xfrm>
          <a:custGeom>
            <a:avLst/>
            <a:gdLst>
              <a:gd name="T0" fmla="*/ 2147483647 w 888"/>
              <a:gd name="T1" fmla="*/ 0 h 1296"/>
              <a:gd name="T2" fmla="*/ 2147483647 w 888"/>
              <a:gd name="T3" fmla="*/ 2147483647 h 1296"/>
              <a:gd name="T4" fmla="*/ 2147483647 w 888"/>
              <a:gd name="T5" fmla="*/ 2147483647 h 1296"/>
              <a:gd name="T6" fmla="*/ 0 60000 65536"/>
              <a:gd name="T7" fmla="*/ 0 60000 65536"/>
              <a:gd name="T8" fmla="*/ 0 60000 65536"/>
              <a:gd name="T9" fmla="*/ 0 w 888"/>
              <a:gd name="T10" fmla="*/ 0 h 1296"/>
              <a:gd name="T11" fmla="*/ 888 w 888"/>
              <a:gd name="T12" fmla="*/ 1296 h 1296"/>
            </a:gdLst>
            <a:ahLst/>
            <a:cxnLst>
              <a:cxn ang="T6">
                <a:pos x="T0" y="T1"/>
              </a:cxn>
              <a:cxn ang="T7">
                <a:pos x="T2" y="T3"/>
              </a:cxn>
              <a:cxn ang="T8">
                <a:pos x="T4" y="T5"/>
              </a:cxn>
            </a:cxnLst>
            <a:rect l="T9" t="T10" r="T11" b="T12"/>
            <a:pathLst>
              <a:path w="888" h="1296">
                <a:moveTo>
                  <a:pt x="744" y="0"/>
                </a:moveTo>
                <a:cubicBezTo>
                  <a:pt x="372" y="204"/>
                  <a:pt x="0" y="408"/>
                  <a:pt x="24" y="624"/>
                </a:cubicBezTo>
                <a:cubicBezTo>
                  <a:pt x="48" y="840"/>
                  <a:pt x="744" y="1184"/>
                  <a:pt x="888" y="1296"/>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57354" name="Line 11"/>
          <p:cNvSpPr>
            <a:spLocks noChangeShapeType="1"/>
          </p:cNvSpPr>
          <p:nvPr/>
        </p:nvSpPr>
        <p:spPr bwMode="auto">
          <a:xfrm flipV="1">
            <a:off x="1908175" y="4797425"/>
            <a:ext cx="935038" cy="107950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57355" name="Oval 12"/>
          <p:cNvSpPr>
            <a:spLocks noChangeArrowheads="1"/>
          </p:cNvSpPr>
          <p:nvPr/>
        </p:nvSpPr>
        <p:spPr bwMode="auto">
          <a:xfrm>
            <a:off x="2843213" y="4724400"/>
            <a:ext cx="73025" cy="73025"/>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zh-CN" altLang="en-US"/>
          </a:p>
        </p:txBody>
      </p:sp>
      <p:sp>
        <p:nvSpPr>
          <p:cNvPr id="57356" name="Text Box 13"/>
          <p:cNvSpPr txBox="1">
            <a:spLocks noChangeArrowheads="1"/>
          </p:cNvSpPr>
          <p:nvPr/>
        </p:nvSpPr>
        <p:spPr bwMode="auto">
          <a:xfrm>
            <a:off x="2967038" y="4529138"/>
            <a:ext cx="4079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a:t>R</a:t>
            </a:r>
            <a:r>
              <a:rPr lang="en-US" altLang="zh-CN" baseline="30000"/>
              <a:t>*</a:t>
            </a:r>
            <a:endParaRPr lang="en-US" altLang="zh-CN"/>
          </a:p>
        </p:txBody>
      </p:sp>
      <p:sp>
        <p:nvSpPr>
          <p:cNvPr id="57357" name="Line 14"/>
          <p:cNvSpPr>
            <a:spLocks noChangeShapeType="1"/>
          </p:cNvSpPr>
          <p:nvPr/>
        </p:nvSpPr>
        <p:spPr bwMode="auto">
          <a:xfrm flipV="1">
            <a:off x="2822575" y="3654425"/>
            <a:ext cx="288925" cy="21590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57358" name="Oval 15"/>
          <p:cNvSpPr>
            <a:spLocks noChangeArrowheads="1"/>
          </p:cNvSpPr>
          <p:nvPr/>
        </p:nvSpPr>
        <p:spPr bwMode="auto">
          <a:xfrm>
            <a:off x="3132138" y="3573463"/>
            <a:ext cx="71437" cy="142875"/>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zh-CN" altLang="en-US"/>
          </a:p>
        </p:txBody>
      </p:sp>
      <p:sp>
        <p:nvSpPr>
          <p:cNvPr id="57359" name="Text Box 16"/>
          <p:cNvSpPr txBox="1">
            <a:spLocks noChangeArrowheads="1"/>
          </p:cNvSpPr>
          <p:nvPr/>
        </p:nvSpPr>
        <p:spPr bwMode="auto">
          <a:xfrm>
            <a:off x="2411413" y="3141663"/>
            <a:ext cx="1047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a:t>R</a:t>
            </a:r>
            <a:r>
              <a:rPr lang="en-US" altLang="zh-CN" baseline="30000"/>
              <a:t>*</a:t>
            </a:r>
            <a:r>
              <a:rPr lang="en-US" altLang="zh-CN"/>
              <a:t>+w</a:t>
            </a:r>
            <a:r>
              <a:rPr lang="en-US" altLang="zh-CN" baseline="30000"/>
              <a:t>i</a:t>
            </a:r>
            <a:r>
              <a:rPr lang="en-US" altLang="zh-CN"/>
              <a:t>R</a:t>
            </a:r>
            <a:r>
              <a:rPr lang="en-US" altLang="zh-CN" baseline="30000"/>
              <a:t>e*</a:t>
            </a:r>
            <a:endParaRPr lang="en-US" altLang="zh-CN"/>
          </a:p>
        </p:txBody>
      </p:sp>
      <p:sp>
        <p:nvSpPr>
          <p:cNvPr id="57360" name="Line 17"/>
          <p:cNvSpPr>
            <a:spLocks noChangeShapeType="1"/>
          </p:cNvSpPr>
          <p:nvPr/>
        </p:nvSpPr>
        <p:spPr bwMode="auto">
          <a:xfrm>
            <a:off x="3203575" y="3644900"/>
            <a:ext cx="792163" cy="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57361" name="Oval 18"/>
          <p:cNvSpPr>
            <a:spLocks noChangeArrowheads="1"/>
          </p:cNvSpPr>
          <p:nvPr/>
        </p:nvSpPr>
        <p:spPr bwMode="auto">
          <a:xfrm>
            <a:off x="3995738" y="3573463"/>
            <a:ext cx="71437" cy="142875"/>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zh-CN" altLang="en-US"/>
          </a:p>
        </p:txBody>
      </p:sp>
      <p:sp>
        <p:nvSpPr>
          <p:cNvPr id="57362" name="Text Box 19"/>
          <p:cNvSpPr txBox="1">
            <a:spLocks noChangeArrowheads="1"/>
          </p:cNvSpPr>
          <p:nvPr/>
        </p:nvSpPr>
        <p:spPr bwMode="auto">
          <a:xfrm>
            <a:off x="4119563" y="3448050"/>
            <a:ext cx="3825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a:t>R</a:t>
            </a:r>
            <a:r>
              <a:rPr lang="en-US" altLang="zh-CN" baseline="30000"/>
              <a:t>i</a:t>
            </a:r>
            <a:endParaRPr lang="en-US" altLang="zh-CN"/>
          </a:p>
        </p:txBody>
      </p:sp>
      <p:sp>
        <p:nvSpPr>
          <p:cNvPr id="57363" name="Text Box 20"/>
          <p:cNvSpPr txBox="1">
            <a:spLocks noChangeArrowheads="1"/>
          </p:cNvSpPr>
          <p:nvPr/>
        </p:nvSpPr>
        <p:spPr bwMode="auto">
          <a:xfrm>
            <a:off x="4119563" y="437038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endParaRPr lang="zh-CN" altLang="zh-CN"/>
          </a:p>
        </p:txBody>
      </p:sp>
      <p:sp>
        <p:nvSpPr>
          <p:cNvPr id="57364" name="Text Box 23"/>
          <p:cNvSpPr txBox="1">
            <a:spLocks noChangeArrowheads="1"/>
          </p:cNvSpPr>
          <p:nvPr/>
        </p:nvSpPr>
        <p:spPr bwMode="auto">
          <a:xfrm>
            <a:off x="1547813" y="2997200"/>
            <a:ext cx="654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a:t>E(R)</a:t>
            </a:r>
          </a:p>
        </p:txBody>
      </p:sp>
      <p:sp>
        <p:nvSpPr>
          <p:cNvPr id="57365" name="Text Box 24"/>
          <p:cNvSpPr txBox="1">
            <a:spLocks noChangeArrowheads="1"/>
          </p:cNvSpPr>
          <p:nvPr/>
        </p:nvSpPr>
        <p:spPr bwMode="auto">
          <a:xfrm>
            <a:off x="6927850" y="566737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endParaRPr lang="zh-CN" altLang="zh-CN"/>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4"/>
          <p:cNvSpPr>
            <a:spLocks noGrp="1" noChangeArrowheads="1"/>
          </p:cNvSpPr>
          <p:nvPr>
            <p:ph type="title"/>
          </p:nvPr>
        </p:nvSpPr>
        <p:spPr>
          <a:xfrm>
            <a:off x="250825" y="2276475"/>
            <a:ext cx="8229600" cy="1139825"/>
          </a:xfrm>
        </p:spPr>
        <p:txBody>
          <a:bodyPr/>
          <a:lstStyle/>
          <a:p>
            <a:pPr eaLnBrk="1" hangingPunct="1"/>
            <a:r>
              <a:rPr lang="en-US" altLang="zh-CN" sz="3800" dirty="0" smtClean="0"/>
              <a:t>5.2 </a:t>
            </a:r>
            <a:r>
              <a:rPr lang="en-US" altLang="zh-CN" sz="3800" dirty="0" smtClean="0"/>
              <a:t>Spanning the mean variance frontier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altLang="zh-CN" sz="3800" smtClean="0"/>
              <a:t>Spanning the mean variance frontier</a:t>
            </a:r>
          </a:p>
        </p:txBody>
      </p:sp>
      <p:sp>
        <p:nvSpPr>
          <p:cNvPr id="59395" name="Rectangle 3"/>
          <p:cNvSpPr>
            <a:spLocks noGrp="1" noChangeArrowheads="1"/>
          </p:cNvSpPr>
          <p:nvPr>
            <p:ph idx="1"/>
          </p:nvPr>
        </p:nvSpPr>
        <p:spPr/>
        <p:txBody>
          <a:bodyPr/>
          <a:lstStyle/>
          <a:p>
            <a:pPr eaLnBrk="1" hangingPunct="1"/>
            <a:r>
              <a:rPr lang="en-US" altLang="zh-CN" smtClean="0"/>
              <a:t>With any two portfolios on the frontier. we can span the mean-variance frontier.</a:t>
            </a:r>
          </a:p>
          <a:p>
            <a:pPr eaLnBrk="1" hangingPunct="1"/>
            <a:r>
              <a:rPr lang="en-US" altLang="zh-CN" smtClean="0"/>
              <a:t>Consider </a:t>
            </a:r>
          </a:p>
        </p:txBody>
      </p:sp>
      <p:graphicFrame>
        <p:nvGraphicFramePr>
          <p:cNvPr id="59396" name="Object 0"/>
          <p:cNvGraphicFramePr>
            <a:graphicFrameLocks noChangeAspect="1"/>
          </p:cNvGraphicFramePr>
          <p:nvPr/>
        </p:nvGraphicFramePr>
        <p:xfrm>
          <a:off x="1258888" y="3068638"/>
          <a:ext cx="6589712" cy="2743200"/>
        </p:xfrm>
        <a:graphic>
          <a:graphicData uri="http://schemas.openxmlformats.org/presentationml/2006/ole">
            <mc:AlternateContent xmlns:mc="http://schemas.openxmlformats.org/markup-compatibility/2006">
              <mc:Choice xmlns:v="urn:schemas-microsoft-com:vml" Requires="v">
                <p:oleObj spid="_x0000_s59409" name="Equation" r:id="rId3" imgW="2908300" imgH="1346200" progId="Equation.3">
                  <p:embed/>
                </p:oleObj>
              </mc:Choice>
              <mc:Fallback>
                <p:oleObj name="Equation" r:id="rId3" imgW="2908300" imgH="1346200" progId="Equation.3">
                  <p:embed/>
                  <p:pic>
                    <p:nvPicPr>
                      <p:cNvPr id="0" name="Object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8888" y="3068638"/>
                        <a:ext cx="6589712" cy="2743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4"/>
          <p:cNvSpPr>
            <a:spLocks noGrp="1" noChangeArrowheads="1"/>
          </p:cNvSpPr>
          <p:nvPr>
            <p:ph type="title"/>
          </p:nvPr>
        </p:nvSpPr>
        <p:spPr>
          <a:xfrm>
            <a:off x="539750" y="2636838"/>
            <a:ext cx="8229600" cy="1139825"/>
          </a:xfrm>
        </p:spPr>
        <p:txBody>
          <a:bodyPr/>
          <a:lstStyle/>
          <a:p>
            <a:pPr eaLnBrk="1" hangingPunct="1"/>
            <a:r>
              <a:rPr lang="en-US" altLang="zh-CN" sz="3800" dirty="0" smtClean="0"/>
              <a:t>5.3 </a:t>
            </a:r>
            <a:r>
              <a:rPr lang="en-US" altLang="zh-CN" sz="3800" dirty="0" smtClean="0"/>
              <a:t>A compilation of properties of  R</a:t>
            </a:r>
            <a:r>
              <a:rPr lang="en-US" altLang="zh-CN" sz="3800" baseline="30000" dirty="0" smtClean="0"/>
              <a:t>*</a:t>
            </a:r>
            <a:r>
              <a:rPr lang="en-US" altLang="zh-CN" sz="3800" dirty="0" smtClean="0"/>
              <a:t>, R</a:t>
            </a:r>
            <a:r>
              <a:rPr lang="en-US" altLang="zh-CN" sz="3800" baseline="30000" dirty="0" smtClean="0"/>
              <a:t>e*</a:t>
            </a:r>
            <a:r>
              <a:rPr lang="en-US" altLang="zh-CN" sz="3800" dirty="0" smtClean="0"/>
              <a:t>, and x</a:t>
            </a:r>
            <a:r>
              <a:rPr lang="en-US" altLang="zh-CN" sz="3800" baseline="30000" dirty="0" smtClean="0"/>
              <a:t>*</a:t>
            </a:r>
            <a:r>
              <a:rPr lang="en-US" altLang="zh-CN" sz="3800" dirty="0" smtClean="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altLang="zh-CN" smtClean="0"/>
              <a:t>Properties(1)</a:t>
            </a:r>
          </a:p>
        </p:txBody>
      </p:sp>
      <p:sp>
        <p:nvSpPr>
          <p:cNvPr id="61443" name="Rectangle 3"/>
          <p:cNvSpPr>
            <a:spLocks noGrp="1" noChangeArrowheads="1"/>
          </p:cNvSpPr>
          <p:nvPr>
            <p:ph idx="1"/>
          </p:nvPr>
        </p:nvSpPr>
        <p:spPr/>
        <p:txBody>
          <a:bodyPr/>
          <a:lstStyle/>
          <a:p>
            <a:pPr eaLnBrk="1" hangingPunct="1"/>
            <a:endParaRPr lang="en-US" altLang="zh-CN" smtClean="0"/>
          </a:p>
          <a:p>
            <a:pPr eaLnBrk="1" hangingPunct="1"/>
            <a:r>
              <a:rPr lang="en-US" altLang="zh-CN" smtClean="0"/>
              <a:t>Proof:</a:t>
            </a:r>
          </a:p>
        </p:txBody>
      </p:sp>
      <p:graphicFrame>
        <p:nvGraphicFramePr>
          <p:cNvPr id="61444" name="Object 0"/>
          <p:cNvGraphicFramePr>
            <a:graphicFrameLocks noChangeAspect="1"/>
          </p:cNvGraphicFramePr>
          <p:nvPr/>
        </p:nvGraphicFramePr>
        <p:xfrm>
          <a:off x="2124075" y="1125538"/>
          <a:ext cx="3240088" cy="935037"/>
        </p:xfrm>
        <a:graphic>
          <a:graphicData uri="http://schemas.openxmlformats.org/presentationml/2006/ole">
            <mc:AlternateContent xmlns:mc="http://schemas.openxmlformats.org/markup-compatibility/2006">
              <mc:Choice xmlns:v="urn:schemas-microsoft-com:vml" Requires="v">
                <p:oleObj spid="_x0000_s61470" name="Equation" r:id="rId3" imgW="1104900" imgH="419100" progId="Equation.3">
                  <p:embed/>
                </p:oleObj>
              </mc:Choice>
              <mc:Fallback>
                <p:oleObj name="Equation" r:id="rId3" imgW="1104900" imgH="419100" progId="Equation.3">
                  <p:embed/>
                  <p:pic>
                    <p:nvPicPr>
                      <p:cNvPr id="0" name="Object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4075" y="1125538"/>
                        <a:ext cx="3240088" cy="93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1445" name="Object 1"/>
          <p:cNvGraphicFramePr>
            <a:graphicFrameLocks noChangeAspect="1"/>
          </p:cNvGraphicFramePr>
          <p:nvPr/>
        </p:nvGraphicFramePr>
        <p:xfrm>
          <a:off x="2339975" y="2636838"/>
          <a:ext cx="4608513" cy="2808287"/>
        </p:xfrm>
        <a:graphic>
          <a:graphicData uri="http://schemas.openxmlformats.org/presentationml/2006/ole">
            <mc:AlternateContent xmlns:mc="http://schemas.openxmlformats.org/markup-compatibility/2006">
              <mc:Choice xmlns:v="urn:schemas-microsoft-com:vml" Requires="v">
                <p:oleObj spid="_x0000_s61471" name="Equation" r:id="rId5" imgW="1841500" imgH="1371600" progId="Equation.3">
                  <p:embed/>
                </p:oleObj>
              </mc:Choice>
              <mc:Fallback>
                <p:oleObj name="Equation" r:id="rId5" imgW="1841500" imgH="1371600" progId="Equation.3">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39975" y="2636838"/>
                        <a:ext cx="4608513" cy="280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altLang="zh-CN" smtClean="0"/>
              <a:t>Properties(2)</a:t>
            </a:r>
          </a:p>
        </p:txBody>
      </p:sp>
      <p:sp>
        <p:nvSpPr>
          <p:cNvPr id="62467" name="Rectangle 3"/>
          <p:cNvSpPr>
            <a:spLocks noGrp="1" noChangeArrowheads="1"/>
          </p:cNvSpPr>
          <p:nvPr>
            <p:ph idx="1"/>
          </p:nvPr>
        </p:nvSpPr>
        <p:spPr/>
        <p:txBody>
          <a:bodyPr/>
          <a:lstStyle/>
          <a:p>
            <a:pPr eaLnBrk="1" hangingPunct="1"/>
            <a:endParaRPr lang="en-US" altLang="zh-CN" smtClean="0"/>
          </a:p>
          <a:p>
            <a:pPr eaLnBrk="1" hangingPunct="1"/>
            <a:r>
              <a:rPr lang="en-US" altLang="zh-CN" smtClean="0"/>
              <a:t>Proof:</a:t>
            </a:r>
          </a:p>
        </p:txBody>
      </p:sp>
      <p:graphicFrame>
        <p:nvGraphicFramePr>
          <p:cNvPr id="62468" name="Object 4"/>
          <p:cNvGraphicFramePr>
            <a:graphicFrameLocks noChangeAspect="1"/>
          </p:cNvGraphicFramePr>
          <p:nvPr/>
        </p:nvGraphicFramePr>
        <p:xfrm>
          <a:off x="2700338" y="1196975"/>
          <a:ext cx="2159000" cy="863600"/>
        </p:xfrm>
        <a:graphic>
          <a:graphicData uri="http://schemas.openxmlformats.org/presentationml/2006/ole">
            <mc:AlternateContent xmlns:mc="http://schemas.openxmlformats.org/markup-compatibility/2006">
              <mc:Choice xmlns:v="urn:schemas-microsoft-com:vml" Requires="v">
                <p:oleObj spid="_x0000_s62494" name="Equation" r:id="rId3" imgW="787058" imgH="444307" progId="Equation.3">
                  <p:embed/>
                </p:oleObj>
              </mc:Choice>
              <mc:Fallback>
                <p:oleObj name="Equation" r:id="rId3" imgW="787058" imgH="444307"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0338" y="1196975"/>
                        <a:ext cx="21590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2469" name="Object 5"/>
          <p:cNvGraphicFramePr>
            <a:graphicFrameLocks noChangeAspect="1"/>
          </p:cNvGraphicFramePr>
          <p:nvPr/>
        </p:nvGraphicFramePr>
        <p:xfrm>
          <a:off x="2411413" y="2781300"/>
          <a:ext cx="3889375" cy="1871663"/>
        </p:xfrm>
        <a:graphic>
          <a:graphicData uri="http://schemas.openxmlformats.org/presentationml/2006/ole">
            <mc:AlternateContent xmlns:mc="http://schemas.openxmlformats.org/markup-compatibility/2006">
              <mc:Choice xmlns:v="urn:schemas-microsoft-com:vml" Requires="v">
                <p:oleObj spid="_x0000_s62495" name="Equation" r:id="rId5" imgW="1485900" imgH="914400" progId="Equation.3">
                  <p:embed/>
                </p:oleObj>
              </mc:Choice>
              <mc:Fallback>
                <p:oleObj name="Equation" r:id="rId5" imgW="1485900" imgH="9144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11413" y="2781300"/>
                        <a:ext cx="3889375" cy="187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zh-CN" smtClean="0"/>
              <a:t>Main contents</a:t>
            </a:r>
          </a:p>
        </p:txBody>
      </p:sp>
      <p:sp>
        <p:nvSpPr>
          <p:cNvPr id="32771" name="Rectangle 3"/>
          <p:cNvSpPr>
            <a:spLocks noGrp="1" noChangeArrowheads="1"/>
          </p:cNvSpPr>
          <p:nvPr>
            <p:ph idx="1"/>
          </p:nvPr>
        </p:nvSpPr>
        <p:spPr/>
        <p:txBody>
          <a:bodyPr/>
          <a:lstStyle/>
          <a:p>
            <a:pPr eaLnBrk="1" hangingPunct="1"/>
            <a:r>
              <a:rPr lang="en-US" altLang="zh-CN" dirty="0" smtClean="0"/>
              <a:t>An </a:t>
            </a:r>
            <a:r>
              <a:rPr lang="en-US" altLang="zh-CN" dirty="0" smtClean="0"/>
              <a:t>orthogonal characterization of mean-variance frontier</a:t>
            </a:r>
          </a:p>
          <a:p>
            <a:pPr eaLnBrk="1" hangingPunct="1"/>
            <a:r>
              <a:rPr lang="en-US" altLang="zh-CN" dirty="0" smtClean="0"/>
              <a:t>Spanning the mean-variance frontier</a:t>
            </a:r>
          </a:p>
          <a:p>
            <a:pPr eaLnBrk="1" hangingPunct="1"/>
            <a:r>
              <a:rPr lang="en-US" altLang="zh-CN" dirty="0" smtClean="0"/>
              <a:t>A compilation of properties of </a:t>
            </a:r>
          </a:p>
          <a:p>
            <a:pPr eaLnBrk="1" hangingPunct="1"/>
            <a:r>
              <a:rPr lang="en-US" altLang="zh-CN" dirty="0" smtClean="0"/>
              <a:t>Mean-variance frontiers for m: H-J bounds</a:t>
            </a:r>
          </a:p>
        </p:txBody>
      </p:sp>
      <p:graphicFrame>
        <p:nvGraphicFramePr>
          <p:cNvPr id="32772" name="Object 4"/>
          <p:cNvGraphicFramePr>
            <a:graphicFrameLocks noChangeAspect="1"/>
          </p:cNvGraphicFramePr>
          <p:nvPr/>
        </p:nvGraphicFramePr>
        <p:xfrm>
          <a:off x="4572000" y="3716338"/>
          <a:ext cx="1512888" cy="360362"/>
        </p:xfrm>
        <a:graphic>
          <a:graphicData uri="http://schemas.openxmlformats.org/presentationml/2006/ole">
            <mc:AlternateContent xmlns:mc="http://schemas.openxmlformats.org/markup-compatibility/2006">
              <mc:Choice xmlns:v="urn:schemas-microsoft-com:vml" Requires="v">
                <p:oleObj spid="_x0000_s32785" name="Equation" r:id="rId3" imgW="647700" imgH="228600" progId="Equation.3">
                  <p:embed/>
                </p:oleObj>
              </mc:Choice>
              <mc:Fallback>
                <p:oleObj name="Equation" r:id="rId3" imgW="647700" imgH="2286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3716338"/>
                        <a:ext cx="15128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altLang="zh-CN" smtClean="0"/>
              <a:t>Properties(3)</a:t>
            </a:r>
          </a:p>
        </p:txBody>
      </p:sp>
      <p:sp>
        <p:nvSpPr>
          <p:cNvPr id="63491" name="Rectangle 3"/>
          <p:cNvSpPr>
            <a:spLocks noGrp="1" noChangeArrowheads="1"/>
          </p:cNvSpPr>
          <p:nvPr>
            <p:ph idx="1"/>
          </p:nvPr>
        </p:nvSpPr>
        <p:spPr/>
        <p:txBody>
          <a:bodyPr/>
          <a:lstStyle/>
          <a:p>
            <a:pPr eaLnBrk="1" hangingPunct="1"/>
            <a:r>
              <a:rPr lang="en-US" altLang="zh-CN" smtClean="0"/>
              <a:t>     can be used in pricing.</a:t>
            </a:r>
          </a:p>
          <a:p>
            <a:pPr eaLnBrk="1" hangingPunct="1"/>
            <a:r>
              <a:rPr lang="en-US" altLang="zh-CN" smtClean="0"/>
              <a:t>Proof:</a:t>
            </a:r>
          </a:p>
          <a:p>
            <a:pPr eaLnBrk="1" hangingPunct="1"/>
            <a:endParaRPr lang="en-US" altLang="zh-CN" smtClean="0"/>
          </a:p>
          <a:p>
            <a:pPr eaLnBrk="1" hangingPunct="1"/>
            <a:endParaRPr lang="en-US" altLang="zh-CN" smtClean="0"/>
          </a:p>
          <a:p>
            <a:pPr eaLnBrk="1" hangingPunct="1"/>
            <a:r>
              <a:rPr lang="en-US" altLang="zh-CN" smtClean="0"/>
              <a:t>For returns, </a:t>
            </a:r>
          </a:p>
          <a:p>
            <a:pPr eaLnBrk="1" hangingPunct="1"/>
            <a:endParaRPr lang="en-US" altLang="zh-CN" smtClean="0"/>
          </a:p>
        </p:txBody>
      </p:sp>
      <p:graphicFrame>
        <p:nvGraphicFramePr>
          <p:cNvPr id="63492" name="Object 5"/>
          <p:cNvGraphicFramePr>
            <a:graphicFrameLocks noChangeAspect="1"/>
          </p:cNvGraphicFramePr>
          <p:nvPr/>
        </p:nvGraphicFramePr>
        <p:xfrm>
          <a:off x="684213" y="1557338"/>
          <a:ext cx="381000" cy="381000"/>
        </p:xfrm>
        <a:graphic>
          <a:graphicData uri="http://schemas.openxmlformats.org/presentationml/2006/ole">
            <mc:AlternateContent xmlns:mc="http://schemas.openxmlformats.org/markup-compatibility/2006">
              <mc:Choice xmlns:v="urn:schemas-microsoft-com:vml" Requires="v">
                <p:oleObj spid="_x0000_s63531" name="Equation" r:id="rId3" imgW="190417" imgH="190417" progId="Equation.3">
                  <p:embed/>
                </p:oleObj>
              </mc:Choice>
              <mc:Fallback>
                <p:oleObj name="Equation" r:id="rId3" imgW="190417" imgH="190417"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213" y="1557338"/>
                        <a:ext cx="381000"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3493" name="Object 6"/>
          <p:cNvGraphicFramePr>
            <a:graphicFrameLocks noChangeAspect="1"/>
          </p:cNvGraphicFramePr>
          <p:nvPr/>
        </p:nvGraphicFramePr>
        <p:xfrm>
          <a:off x="2411413" y="2276475"/>
          <a:ext cx="3671887" cy="792163"/>
        </p:xfrm>
        <a:graphic>
          <a:graphicData uri="http://schemas.openxmlformats.org/presentationml/2006/ole">
            <mc:AlternateContent xmlns:mc="http://schemas.openxmlformats.org/markup-compatibility/2006">
              <mc:Choice xmlns:v="urn:schemas-microsoft-com:vml" Requires="v">
                <p:oleObj spid="_x0000_s63532" name="Equation" r:id="rId5" imgW="1524000" imgH="444500" progId="Equation.3">
                  <p:embed/>
                </p:oleObj>
              </mc:Choice>
              <mc:Fallback>
                <p:oleObj name="Equation" r:id="rId5" imgW="1524000" imgH="4445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11413" y="2276475"/>
                        <a:ext cx="3671887"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3494" name="Object 7"/>
          <p:cNvGraphicFramePr>
            <a:graphicFrameLocks noChangeAspect="1"/>
          </p:cNvGraphicFramePr>
          <p:nvPr/>
        </p:nvGraphicFramePr>
        <p:xfrm>
          <a:off x="2124075" y="3860800"/>
          <a:ext cx="4618038" cy="1223963"/>
        </p:xfrm>
        <a:graphic>
          <a:graphicData uri="http://schemas.openxmlformats.org/presentationml/2006/ole">
            <mc:AlternateContent xmlns:mc="http://schemas.openxmlformats.org/markup-compatibility/2006">
              <mc:Choice xmlns:v="urn:schemas-microsoft-com:vml" Requires="v">
                <p:oleObj spid="_x0000_s63533" name="Equation" r:id="rId7" imgW="1968500" imgH="685800" progId="Equation.DSMT4">
                  <p:embed/>
                </p:oleObj>
              </mc:Choice>
              <mc:Fallback>
                <p:oleObj name="Equation" r:id="rId7" imgW="1968500" imgH="685800" progId="Equation.DSMT4">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24075" y="3860800"/>
                        <a:ext cx="4618038"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539750" y="533400"/>
            <a:ext cx="6553200" cy="808038"/>
          </a:xfrm>
        </p:spPr>
        <p:txBody>
          <a:bodyPr/>
          <a:lstStyle/>
          <a:p>
            <a:pPr eaLnBrk="1" hangingPunct="1"/>
            <a:r>
              <a:rPr lang="en-US" altLang="zh-CN" smtClean="0"/>
              <a:t>Properties(4)</a:t>
            </a:r>
          </a:p>
        </p:txBody>
      </p:sp>
      <p:sp>
        <p:nvSpPr>
          <p:cNvPr id="64515" name="Rectangle 3"/>
          <p:cNvSpPr>
            <a:spLocks noGrp="1" noChangeArrowheads="1"/>
          </p:cNvSpPr>
          <p:nvPr>
            <p:ph type="body" sz="half" idx="1"/>
          </p:nvPr>
        </p:nvSpPr>
        <p:spPr>
          <a:xfrm>
            <a:off x="457200" y="1600200"/>
            <a:ext cx="7786688" cy="4530725"/>
          </a:xfrm>
        </p:spPr>
        <p:txBody>
          <a:bodyPr/>
          <a:lstStyle/>
          <a:p>
            <a:pPr eaLnBrk="1" hangingPunct="1"/>
            <a:r>
              <a:rPr lang="en-US" altLang="zh-CN" sz="2600" smtClean="0"/>
              <a:t>If a risk-free rate is traded,</a:t>
            </a:r>
          </a:p>
          <a:p>
            <a:pPr eaLnBrk="1" hangingPunct="1"/>
            <a:endParaRPr lang="en-US" altLang="zh-CN" sz="2600" smtClean="0"/>
          </a:p>
          <a:p>
            <a:pPr eaLnBrk="1" hangingPunct="1"/>
            <a:endParaRPr lang="en-US" altLang="zh-CN" sz="2600" smtClean="0"/>
          </a:p>
          <a:p>
            <a:pPr eaLnBrk="1" hangingPunct="1"/>
            <a:endParaRPr lang="en-US" altLang="zh-CN" sz="2600" smtClean="0"/>
          </a:p>
          <a:p>
            <a:pPr eaLnBrk="1" hangingPunct="1"/>
            <a:endParaRPr lang="en-US" altLang="zh-CN" sz="2600" smtClean="0"/>
          </a:p>
          <a:p>
            <a:pPr eaLnBrk="1" hangingPunct="1"/>
            <a:r>
              <a:rPr lang="en-US" altLang="zh-CN" sz="2600" smtClean="0"/>
              <a:t>If not, this gives a “zero-beta rate” interpretation.</a:t>
            </a:r>
          </a:p>
          <a:p>
            <a:pPr eaLnBrk="1" hangingPunct="1"/>
            <a:endParaRPr lang="en-US" altLang="zh-CN" sz="2600" smtClean="0"/>
          </a:p>
          <a:p>
            <a:pPr eaLnBrk="1" hangingPunct="1"/>
            <a:endParaRPr lang="en-US" altLang="zh-CN" sz="2600" smtClean="0"/>
          </a:p>
        </p:txBody>
      </p:sp>
      <p:graphicFrame>
        <p:nvGraphicFramePr>
          <p:cNvPr id="64516" name="Object 4"/>
          <p:cNvGraphicFramePr>
            <a:graphicFrameLocks noGrp="1" noChangeAspect="1"/>
          </p:cNvGraphicFramePr>
          <p:nvPr>
            <p:ph sz="half" idx="2"/>
          </p:nvPr>
        </p:nvGraphicFramePr>
        <p:xfrm>
          <a:off x="2484438" y="2420938"/>
          <a:ext cx="3706812" cy="935037"/>
        </p:xfrm>
        <a:graphic>
          <a:graphicData uri="http://schemas.openxmlformats.org/presentationml/2006/ole">
            <mc:AlternateContent xmlns:mc="http://schemas.openxmlformats.org/markup-compatibility/2006">
              <mc:Choice xmlns:v="urn:schemas-microsoft-com:vml" Requires="v">
                <p:oleObj spid="_x0000_s64529" name="Equation" r:id="rId3" imgW="1345616" imgH="444307" progId="Equation.DSMT4">
                  <p:embed/>
                </p:oleObj>
              </mc:Choice>
              <mc:Fallback>
                <p:oleObj name="Equation" r:id="rId3" imgW="1345616" imgH="444307" progId="Equation.DSMT4">
                  <p:embed/>
                  <p:pic>
                    <p:nvPicPr>
                      <p:cNvPr id="0" name="Object 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4438" y="2420938"/>
                        <a:ext cx="3706812" cy="9350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68313" y="533400"/>
            <a:ext cx="6624637" cy="879475"/>
          </a:xfrm>
        </p:spPr>
        <p:txBody>
          <a:bodyPr/>
          <a:lstStyle/>
          <a:p>
            <a:pPr eaLnBrk="1" hangingPunct="1"/>
            <a:r>
              <a:rPr lang="en-US" altLang="zh-CN" smtClean="0"/>
              <a:t>Properties(5)</a:t>
            </a:r>
          </a:p>
        </p:txBody>
      </p:sp>
      <p:sp>
        <p:nvSpPr>
          <p:cNvPr id="65539" name="Rectangle 3"/>
          <p:cNvSpPr>
            <a:spLocks noGrp="1" noChangeArrowheads="1"/>
          </p:cNvSpPr>
          <p:nvPr>
            <p:ph type="body" sz="half" idx="1"/>
          </p:nvPr>
        </p:nvSpPr>
        <p:spPr>
          <a:xfrm>
            <a:off x="457200" y="1600200"/>
            <a:ext cx="8218488" cy="4530725"/>
          </a:xfrm>
        </p:spPr>
        <p:txBody>
          <a:bodyPr/>
          <a:lstStyle/>
          <a:p>
            <a:pPr eaLnBrk="1" hangingPunct="1"/>
            <a:r>
              <a:rPr lang="en-US" altLang="zh-CN" sz="2600" smtClean="0"/>
              <a:t>      has the same first and second moment.</a:t>
            </a:r>
          </a:p>
          <a:p>
            <a:pPr eaLnBrk="1" hangingPunct="1"/>
            <a:r>
              <a:rPr lang="en-US" altLang="zh-CN" sz="2600" smtClean="0"/>
              <a:t>Proof: </a:t>
            </a:r>
          </a:p>
          <a:p>
            <a:pPr eaLnBrk="1" hangingPunct="1"/>
            <a:endParaRPr lang="en-US" altLang="zh-CN" sz="2600" smtClean="0"/>
          </a:p>
          <a:p>
            <a:pPr eaLnBrk="1" hangingPunct="1"/>
            <a:r>
              <a:rPr lang="en-US" altLang="zh-CN" sz="2600" smtClean="0"/>
              <a:t>Then </a:t>
            </a:r>
          </a:p>
        </p:txBody>
      </p:sp>
      <p:graphicFrame>
        <p:nvGraphicFramePr>
          <p:cNvPr id="65540" name="Object 8"/>
          <p:cNvGraphicFramePr>
            <a:graphicFrameLocks noGrp="1" noChangeAspect="1"/>
          </p:cNvGraphicFramePr>
          <p:nvPr>
            <p:ph sz="half" idx="2"/>
          </p:nvPr>
        </p:nvGraphicFramePr>
        <p:xfrm>
          <a:off x="1763713" y="2565400"/>
          <a:ext cx="4038600" cy="431800"/>
        </p:xfrm>
        <a:graphic>
          <a:graphicData uri="http://schemas.openxmlformats.org/presentationml/2006/ole">
            <mc:AlternateContent xmlns:mc="http://schemas.openxmlformats.org/markup-compatibility/2006">
              <mc:Choice xmlns:v="urn:schemas-microsoft-com:vml" Requires="v">
                <p:oleObj spid="_x0000_s65579" name="Equation" r:id="rId3" imgW="1841500" imgH="228600" progId="Equation.DSMT4">
                  <p:embed/>
                </p:oleObj>
              </mc:Choice>
              <mc:Fallback>
                <p:oleObj name="Equation" r:id="rId3" imgW="1841500" imgH="228600" progId="Equation.DSMT4">
                  <p:embed/>
                  <p:pic>
                    <p:nvPicPr>
                      <p:cNvPr id="0" name="Object 8"/>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713" y="2565400"/>
                        <a:ext cx="4038600" cy="431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65541" name="Object 5"/>
          <p:cNvGraphicFramePr>
            <a:graphicFrameLocks noChangeAspect="1"/>
          </p:cNvGraphicFramePr>
          <p:nvPr/>
        </p:nvGraphicFramePr>
        <p:xfrm>
          <a:off x="755650" y="1557338"/>
          <a:ext cx="609600" cy="481012"/>
        </p:xfrm>
        <a:graphic>
          <a:graphicData uri="http://schemas.openxmlformats.org/presentationml/2006/ole">
            <mc:AlternateContent xmlns:mc="http://schemas.openxmlformats.org/markup-compatibility/2006">
              <mc:Choice xmlns:v="urn:schemas-microsoft-com:vml" Requires="v">
                <p:oleObj spid="_x0000_s65580" name="Equation" r:id="rId5" imgW="241195" imgH="190417" progId="Equation.3">
                  <p:embed/>
                </p:oleObj>
              </mc:Choice>
              <mc:Fallback>
                <p:oleObj name="Equation" r:id="rId5" imgW="241195" imgH="190417"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5650" y="1557338"/>
                        <a:ext cx="609600" cy="481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542" name="Object 7"/>
          <p:cNvGraphicFramePr>
            <a:graphicFrameLocks noChangeAspect="1"/>
          </p:cNvGraphicFramePr>
          <p:nvPr/>
        </p:nvGraphicFramePr>
        <p:xfrm>
          <a:off x="755650" y="3933825"/>
          <a:ext cx="7632700" cy="431800"/>
        </p:xfrm>
        <a:graphic>
          <a:graphicData uri="http://schemas.openxmlformats.org/presentationml/2006/ole">
            <mc:AlternateContent xmlns:mc="http://schemas.openxmlformats.org/markup-compatibility/2006">
              <mc:Choice xmlns:v="urn:schemas-microsoft-com:vml" Requires="v">
                <p:oleObj spid="_x0000_s65581" name="Equation" r:id="rId7" imgW="3060700" imgH="228600" progId="Equation.3">
                  <p:embed/>
                </p:oleObj>
              </mc:Choice>
              <mc:Fallback>
                <p:oleObj name="Equation" r:id="rId7" imgW="3060700" imgH="228600"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5650" y="3933825"/>
                        <a:ext cx="76327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altLang="zh-CN" smtClean="0"/>
              <a:t>Properties(6)</a:t>
            </a:r>
          </a:p>
        </p:txBody>
      </p:sp>
      <p:sp>
        <p:nvSpPr>
          <p:cNvPr id="66563" name="Rectangle 3"/>
          <p:cNvSpPr>
            <a:spLocks noGrp="1" noChangeArrowheads="1"/>
          </p:cNvSpPr>
          <p:nvPr>
            <p:ph idx="1"/>
          </p:nvPr>
        </p:nvSpPr>
        <p:spPr>
          <a:xfrm>
            <a:off x="685800" y="1125538"/>
            <a:ext cx="7772400" cy="4970462"/>
          </a:xfrm>
        </p:spPr>
        <p:txBody>
          <a:bodyPr/>
          <a:lstStyle/>
          <a:p>
            <a:pPr eaLnBrk="1" hangingPunct="1"/>
            <a:r>
              <a:rPr lang="en-US" altLang="zh-CN" sz="2600" smtClean="0"/>
              <a:t>If there is risk free rate,</a:t>
            </a:r>
          </a:p>
          <a:p>
            <a:pPr eaLnBrk="1" hangingPunct="1"/>
            <a:endParaRPr lang="en-US" altLang="zh-CN" sz="2600" smtClean="0"/>
          </a:p>
          <a:p>
            <a:pPr eaLnBrk="1" hangingPunct="1"/>
            <a:r>
              <a:rPr lang="en-US" altLang="zh-CN" sz="2600" smtClean="0"/>
              <a:t>Proof:</a:t>
            </a:r>
          </a:p>
          <a:p>
            <a:pPr eaLnBrk="1" hangingPunct="1"/>
            <a:endParaRPr lang="en-US" altLang="zh-CN" sz="2600" smtClean="0"/>
          </a:p>
          <a:p>
            <a:pPr eaLnBrk="1" hangingPunct="1"/>
            <a:endParaRPr lang="en-US" altLang="zh-CN" sz="2600" smtClean="0"/>
          </a:p>
          <a:p>
            <a:pPr eaLnBrk="1" hangingPunct="1"/>
            <a:endParaRPr lang="en-US" altLang="zh-CN" sz="2600" smtClean="0"/>
          </a:p>
          <a:p>
            <a:pPr eaLnBrk="1" hangingPunct="1"/>
            <a:endParaRPr lang="en-US" altLang="zh-CN" sz="2600" smtClean="0"/>
          </a:p>
          <a:p>
            <a:pPr eaLnBrk="1" hangingPunct="1"/>
            <a:endParaRPr lang="en-US" altLang="zh-CN" sz="2600" smtClean="0"/>
          </a:p>
        </p:txBody>
      </p:sp>
      <p:graphicFrame>
        <p:nvGraphicFramePr>
          <p:cNvPr id="66564" name="Object 4"/>
          <p:cNvGraphicFramePr>
            <a:graphicFrameLocks noChangeAspect="1"/>
          </p:cNvGraphicFramePr>
          <p:nvPr/>
        </p:nvGraphicFramePr>
        <p:xfrm>
          <a:off x="2987675" y="1628775"/>
          <a:ext cx="1968500" cy="381000"/>
        </p:xfrm>
        <a:graphic>
          <a:graphicData uri="http://schemas.openxmlformats.org/presentationml/2006/ole">
            <mc:AlternateContent xmlns:mc="http://schemas.openxmlformats.org/markup-compatibility/2006">
              <mc:Choice xmlns:v="urn:schemas-microsoft-com:vml" Requires="v">
                <p:oleObj spid="_x0000_s66590" name="Equation" r:id="rId3" imgW="1054100" imgH="190500" progId="Equation.3">
                  <p:embed/>
                </p:oleObj>
              </mc:Choice>
              <mc:Fallback>
                <p:oleObj name="Equation" r:id="rId3" imgW="1054100" imgH="1905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675" y="1628775"/>
                        <a:ext cx="1968500"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6565" name="Object 5"/>
          <p:cNvGraphicFramePr>
            <a:graphicFrameLocks noChangeAspect="1"/>
          </p:cNvGraphicFramePr>
          <p:nvPr/>
        </p:nvGraphicFramePr>
        <p:xfrm>
          <a:off x="611188" y="2492375"/>
          <a:ext cx="8301037" cy="2459038"/>
        </p:xfrm>
        <a:graphic>
          <a:graphicData uri="http://schemas.openxmlformats.org/presentationml/2006/ole">
            <mc:AlternateContent xmlns:mc="http://schemas.openxmlformats.org/markup-compatibility/2006">
              <mc:Choice xmlns:v="urn:schemas-microsoft-com:vml" Requires="v">
                <p:oleObj spid="_x0000_s66591" name="Equation" r:id="rId5" imgW="4381500" imgH="1244600" progId="Equation.DSMT4">
                  <p:embed/>
                </p:oleObj>
              </mc:Choice>
              <mc:Fallback>
                <p:oleObj name="Equation" r:id="rId5" imgW="4381500" imgH="1244600"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1188" y="2492375"/>
                        <a:ext cx="8301037" cy="245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altLang="zh-CN" smtClean="0"/>
              <a:t>If there is no risk free rate</a:t>
            </a:r>
          </a:p>
        </p:txBody>
      </p:sp>
      <p:sp>
        <p:nvSpPr>
          <p:cNvPr id="67587" name="Rectangle 3"/>
          <p:cNvSpPr>
            <a:spLocks noGrp="1" noChangeArrowheads="1"/>
          </p:cNvSpPr>
          <p:nvPr>
            <p:ph idx="1"/>
          </p:nvPr>
        </p:nvSpPr>
        <p:spPr/>
        <p:txBody>
          <a:bodyPr/>
          <a:lstStyle/>
          <a:p>
            <a:pPr eaLnBrk="1" hangingPunct="1"/>
            <a:r>
              <a:rPr lang="en-US" altLang="zh-CN" smtClean="0"/>
              <a:t>Then the 1 vector can not exist in payoff space since it is risk free. Then we can only use</a:t>
            </a:r>
          </a:p>
          <a:p>
            <a:pPr eaLnBrk="1" hangingPunct="1"/>
            <a:endParaRPr lang="en-US" altLang="zh-CN" smtClean="0"/>
          </a:p>
          <a:p>
            <a:pPr eaLnBrk="1" hangingPunct="1"/>
            <a:endParaRPr lang="en-US" altLang="zh-CN" smtClean="0"/>
          </a:p>
        </p:txBody>
      </p:sp>
      <p:graphicFrame>
        <p:nvGraphicFramePr>
          <p:cNvPr id="67588" name="Object 5"/>
          <p:cNvGraphicFramePr>
            <a:graphicFrameLocks noChangeAspect="1"/>
          </p:cNvGraphicFramePr>
          <p:nvPr/>
        </p:nvGraphicFramePr>
        <p:xfrm>
          <a:off x="1187450" y="2344738"/>
          <a:ext cx="7124700" cy="2601912"/>
        </p:xfrm>
        <a:graphic>
          <a:graphicData uri="http://schemas.openxmlformats.org/presentationml/2006/ole">
            <mc:AlternateContent xmlns:mc="http://schemas.openxmlformats.org/markup-compatibility/2006">
              <mc:Choice xmlns:v="urn:schemas-microsoft-com:vml" Requires="v">
                <p:oleObj spid="_x0000_s67614" name="Equation" r:id="rId3" imgW="3543300" imgH="1435100" progId="Equation.DSMT4">
                  <p:embed/>
                </p:oleObj>
              </mc:Choice>
              <mc:Fallback>
                <p:oleObj name="Equation" r:id="rId3" imgW="3543300" imgH="143510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450" y="2344738"/>
                        <a:ext cx="7124700" cy="2601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7589" name="Object 6"/>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67615" name="Equation" r:id="rId5" imgW="114151" imgH="215619" progId="Equation.3">
                  <p:embed/>
                </p:oleObj>
              </mc:Choice>
              <mc:Fallback>
                <p:oleObj name="Equation" r:id="rId5" imgW="114151" imgH="215619"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altLang="zh-CN" smtClean="0"/>
              <a:t>Properties(7)</a:t>
            </a:r>
          </a:p>
        </p:txBody>
      </p:sp>
      <p:sp>
        <p:nvSpPr>
          <p:cNvPr id="68611" name="Rectangle 3"/>
          <p:cNvSpPr>
            <a:spLocks noGrp="1" noChangeArrowheads="1"/>
          </p:cNvSpPr>
          <p:nvPr>
            <p:ph idx="1"/>
          </p:nvPr>
        </p:nvSpPr>
        <p:spPr/>
        <p:txBody>
          <a:bodyPr/>
          <a:lstStyle/>
          <a:p>
            <a:pPr eaLnBrk="1" hangingPunct="1"/>
            <a:r>
              <a:rPr lang="en-US" altLang="zh-CN" smtClean="0"/>
              <a:t>Since </a:t>
            </a:r>
          </a:p>
          <a:p>
            <a:pPr eaLnBrk="1" hangingPunct="1"/>
            <a:endParaRPr lang="en-US" altLang="zh-CN" smtClean="0"/>
          </a:p>
          <a:p>
            <a:pPr eaLnBrk="1" hangingPunct="1"/>
            <a:endParaRPr lang="en-US" altLang="zh-CN" smtClean="0"/>
          </a:p>
          <a:p>
            <a:pPr eaLnBrk="1" hangingPunct="1"/>
            <a:r>
              <a:rPr lang="en-US" altLang="zh-CN" smtClean="0"/>
              <a:t>We can get</a:t>
            </a:r>
          </a:p>
          <a:p>
            <a:pPr eaLnBrk="1" hangingPunct="1"/>
            <a:endParaRPr lang="en-US" altLang="zh-CN" smtClean="0"/>
          </a:p>
        </p:txBody>
      </p:sp>
      <p:graphicFrame>
        <p:nvGraphicFramePr>
          <p:cNvPr id="68612" name="Object 4"/>
          <p:cNvGraphicFramePr>
            <a:graphicFrameLocks noChangeAspect="1"/>
          </p:cNvGraphicFramePr>
          <p:nvPr/>
        </p:nvGraphicFramePr>
        <p:xfrm>
          <a:off x="2886075" y="1628775"/>
          <a:ext cx="2622550" cy="1079500"/>
        </p:xfrm>
        <a:graphic>
          <a:graphicData uri="http://schemas.openxmlformats.org/presentationml/2006/ole">
            <mc:AlternateContent xmlns:mc="http://schemas.openxmlformats.org/markup-compatibility/2006">
              <mc:Choice xmlns:v="urn:schemas-microsoft-com:vml" Requires="v">
                <p:oleObj spid="_x0000_s68638" name="Equation" r:id="rId3" imgW="1079032" imgH="482391" progId="Equation.DSMT4">
                  <p:embed/>
                </p:oleObj>
              </mc:Choice>
              <mc:Fallback>
                <p:oleObj name="Equation" r:id="rId3" imgW="1079032" imgH="482391"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6075" y="1628775"/>
                        <a:ext cx="26225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8613" name="Object 5"/>
          <p:cNvGraphicFramePr>
            <a:graphicFrameLocks noChangeAspect="1"/>
          </p:cNvGraphicFramePr>
          <p:nvPr/>
        </p:nvGraphicFramePr>
        <p:xfrm>
          <a:off x="2555875" y="3284538"/>
          <a:ext cx="4176713" cy="936625"/>
        </p:xfrm>
        <a:graphic>
          <a:graphicData uri="http://schemas.openxmlformats.org/presentationml/2006/ole">
            <mc:AlternateContent xmlns:mc="http://schemas.openxmlformats.org/markup-compatibility/2006">
              <mc:Choice xmlns:v="urn:schemas-microsoft-com:vml" Requires="v">
                <p:oleObj spid="_x0000_s68639" name="Equation" r:id="rId5" imgW="1651000" imgH="457200" progId="Equation.3">
                  <p:embed/>
                </p:oleObj>
              </mc:Choice>
              <mc:Fallback>
                <p:oleObj name="Equation" r:id="rId5" imgW="1651000" imgH="4572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55875" y="3284538"/>
                        <a:ext cx="4176713"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ltLang="zh-CN" smtClean="0"/>
              <a:t>Properties(8)</a:t>
            </a:r>
          </a:p>
        </p:txBody>
      </p:sp>
      <p:sp>
        <p:nvSpPr>
          <p:cNvPr id="69635" name="Rectangle 3"/>
          <p:cNvSpPr>
            <a:spLocks noGrp="1" noChangeArrowheads="1"/>
          </p:cNvSpPr>
          <p:nvPr>
            <p:ph idx="1"/>
          </p:nvPr>
        </p:nvSpPr>
        <p:spPr/>
        <p:txBody>
          <a:bodyPr/>
          <a:lstStyle/>
          <a:p>
            <a:pPr eaLnBrk="1" hangingPunct="1"/>
            <a:r>
              <a:rPr lang="en-US" altLang="zh-CN" smtClean="0"/>
              <a:t>Following the definition of projection, we can get</a:t>
            </a:r>
          </a:p>
          <a:p>
            <a:pPr eaLnBrk="1" hangingPunct="1"/>
            <a:endParaRPr lang="en-US" altLang="zh-CN" smtClean="0"/>
          </a:p>
          <a:p>
            <a:pPr eaLnBrk="1" hangingPunct="1"/>
            <a:endParaRPr lang="en-US" altLang="zh-CN" smtClean="0"/>
          </a:p>
          <a:p>
            <a:pPr eaLnBrk="1" hangingPunct="1"/>
            <a:r>
              <a:rPr lang="en-US" altLang="zh-CN" smtClean="0"/>
              <a:t>If there is risk free rate,we can also get it by: </a:t>
            </a:r>
          </a:p>
          <a:p>
            <a:pPr eaLnBrk="1" hangingPunct="1"/>
            <a:endParaRPr lang="en-US" altLang="zh-CN" smtClean="0"/>
          </a:p>
          <a:p>
            <a:pPr eaLnBrk="1" hangingPunct="1"/>
            <a:endParaRPr lang="en-US" altLang="zh-CN" smtClean="0"/>
          </a:p>
          <a:p>
            <a:pPr eaLnBrk="1" hangingPunct="1"/>
            <a:endParaRPr lang="en-US" altLang="zh-CN" smtClean="0"/>
          </a:p>
        </p:txBody>
      </p:sp>
      <p:graphicFrame>
        <p:nvGraphicFramePr>
          <p:cNvPr id="69636" name="Object 0"/>
          <p:cNvGraphicFramePr>
            <a:graphicFrameLocks noChangeAspect="1"/>
          </p:cNvGraphicFramePr>
          <p:nvPr/>
        </p:nvGraphicFramePr>
        <p:xfrm>
          <a:off x="1187450" y="2133600"/>
          <a:ext cx="6264275" cy="431800"/>
        </p:xfrm>
        <a:graphic>
          <a:graphicData uri="http://schemas.openxmlformats.org/presentationml/2006/ole">
            <mc:AlternateContent xmlns:mc="http://schemas.openxmlformats.org/markup-compatibility/2006">
              <mc:Choice xmlns:v="urn:schemas-microsoft-com:vml" Requires="v">
                <p:oleObj spid="_x0000_s69662" name="Equation" r:id="rId3" imgW="2501900" imgH="228600" progId="Equation.DSMT4">
                  <p:embed/>
                </p:oleObj>
              </mc:Choice>
              <mc:Fallback>
                <p:oleObj name="Equation" r:id="rId3" imgW="2501900" imgH="228600" progId="Equation.DSMT4">
                  <p:embed/>
                  <p:pic>
                    <p:nvPicPr>
                      <p:cNvPr id="0" name="Object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450" y="2133600"/>
                        <a:ext cx="62642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9637" name="Object 1"/>
          <p:cNvGraphicFramePr>
            <a:graphicFrameLocks noChangeAspect="1"/>
          </p:cNvGraphicFramePr>
          <p:nvPr/>
        </p:nvGraphicFramePr>
        <p:xfrm>
          <a:off x="2195513" y="3500438"/>
          <a:ext cx="4114800" cy="865187"/>
        </p:xfrm>
        <a:graphic>
          <a:graphicData uri="http://schemas.openxmlformats.org/presentationml/2006/ole">
            <mc:AlternateContent xmlns:mc="http://schemas.openxmlformats.org/markup-compatibility/2006">
              <mc:Choice xmlns:v="urn:schemas-microsoft-com:vml" Requires="v">
                <p:oleObj spid="_x0000_s69663" name="Equation" r:id="rId5" imgW="2286000" imgH="469900" progId="Equation.3">
                  <p:embed/>
                </p:oleObj>
              </mc:Choice>
              <mc:Fallback>
                <p:oleObj name="Equation" r:id="rId5" imgW="2286000" imgH="469900" progId="Equation.3">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95513" y="3500438"/>
                        <a:ext cx="4114800"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4"/>
          <p:cNvSpPr>
            <a:spLocks noGrp="1" noChangeArrowheads="1"/>
          </p:cNvSpPr>
          <p:nvPr>
            <p:ph type="title"/>
          </p:nvPr>
        </p:nvSpPr>
        <p:spPr>
          <a:xfrm>
            <a:off x="323850" y="2133600"/>
            <a:ext cx="8229600" cy="1139825"/>
          </a:xfrm>
        </p:spPr>
        <p:txBody>
          <a:bodyPr/>
          <a:lstStyle/>
          <a:p>
            <a:pPr eaLnBrk="1" hangingPunct="1"/>
            <a:r>
              <a:rPr lang="en-US" altLang="zh-CN" sz="3800" dirty="0" smtClean="0"/>
              <a:t>5.4 </a:t>
            </a:r>
            <a:r>
              <a:rPr lang="en-US" altLang="zh-CN" sz="3800" dirty="0" smtClean="0"/>
              <a:t>Mean-Variance Frontiers for Discount Factors: The Hansen-</a:t>
            </a:r>
            <a:r>
              <a:rPr lang="en-US" altLang="zh-CN" sz="3800" dirty="0" err="1" smtClean="0"/>
              <a:t>Jagannathan</a:t>
            </a:r>
            <a:r>
              <a:rPr lang="en-US" altLang="zh-CN" sz="3800" dirty="0" smtClean="0"/>
              <a:t> Bounds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altLang="zh-CN" sz="3400" smtClean="0"/>
              <a:t>Mean-variance frontier for m: H-J bounds</a:t>
            </a:r>
          </a:p>
        </p:txBody>
      </p:sp>
      <p:sp>
        <p:nvSpPr>
          <p:cNvPr id="71683" name="Rectangle 3"/>
          <p:cNvSpPr>
            <a:spLocks noGrp="1" noChangeArrowheads="1"/>
          </p:cNvSpPr>
          <p:nvPr>
            <p:ph idx="1"/>
          </p:nvPr>
        </p:nvSpPr>
        <p:spPr/>
        <p:txBody>
          <a:bodyPr/>
          <a:lstStyle/>
          <a:p>
            <a:pPr eaLnBrk="1" hangingPunct="1"/>
            <a:r>
              <a:rPr lang="en-US" altLang="zh-CN" dirty="0" smtClean="0"/>
              <a:t>The relationship between the Sharpe ratio of an excess return and volatility of discount factor.</a:t>
            </a:r>
          </a:p>
          <a:p>
            <a:pPr eaLnBrk="1" hangingPunct="1"/>
            <a:endParaRPr lang="en-US" altLang="zh-CN" dirty="0" smtClean="0"/>
          </a:p>
          <a:p>
            <a:pPr eaLnBrk="1" hangingPunct="1"/>
            <a:endParaRPr lang="en-US" altLang="zh-CN" dirty="0" smtClean="0"/>
          </a:p>
          <a:p>
            <a:pPr eaLnBrk="1" hangingPunct="1"/>
            <a:endParaRPr lang="en-US" altLang="zh-CN" dirty="0" smtClean="0"/>
          </a:p>
          <a:p>
            <a:pPr eaLnBrk="1" hangingPunct="1"/>
            <a:endParaRPr lang="en-US" altLang="zh-CN" dirty="0" smtClean="0"/>
          </a:p>
          <a:p>
            <a:pPr eaLnBrk="1" hangingPunct="1"/>
            <a:endParaRPr lang="en-US" altLang="zh-CN" dirty="0" smtClean="0"/>
          </a:p>
          <a:p>
            <a:pPr eaLnBrk="1" hangingPunct="1"/>
            <a:endParaRPr lang="en-US" altLang="zh-CN" dirty="0" smtClean="0"/>
          </a:p>
          <a:p>
            <a:pPr eaLnBrk="1" hangingPunct="1"/>
            <a:r>
              <a:rPr lang="zh-CN" altLang="en-US" dirty="0" smtClean="0">
                <a:latin typeface="Adobe 楷体 Std R" pitchFamily="18" charset="-122"/>
                <a:ea typeface="Adobe 楷体 Std R" pitchFamily="18" charset="-122"/>
              </a:rPr>
              <a:t>从经济意义上讲，</a:t>
            </a:r>
            <a:r>
              <a:rPr lang="en-US" altLang="zh-CN" dirty="0" smtClean="0">
                <a:latin typeface="Adobe 楷体 Std R" pitchFamily="18" charset="-122"/>
                <a:ea typeface="Adobe 楷体 Std R" pitchFamily="18" charset="-122"/>
              </a:rPr>
              <a:t>m</a:t>
            </a:r>
            <a:r>
              <a:rPr lang="zh-CN" altLang="en-US" dirty="0" smtClean="0">
                <a:latin typeface="Adobe 楷体 Std R" pitchFamily="18" charset="-122"/>
                <a:ea typeface="Adobe 楷体 Std R" pitchFamily="18" charset="-122"/>
              </a:rPr>
              <a:t>的波动率不</a:t>
            </a:r>
            <a:r>
              <a:rPr lang="zh-CN" altLang="en-US" dirty="0">
                <a:latin typeface="Adobe 楷体 Std R" pitchFamily="18" charset="-122"/>
                <a:ea typeface="Adobe 楷体 Std R" pitchFamily="18" charset="-122"/>
              </a:rPr>
              <a:t>会</a:t>
            </a:r>
            <a:r>
              <a:rPr lang="zh-CN" altLang="en-US" dirty="0" smtClean="0">
                <a:latin typeface="Adobe 楷体 Std R" pitchFamily="18" charset="-122"/>
                <a:ea typeface="Adobe 楷体 Std R" pitchFamily="18" charset="-122"/>
              </a:rPr>
              <a:t>太大，所有夏普比率也不应太大。</a:t>
            </a:r>
            <a:endParaRPr lang="en-US" altLang="zh-CN" dirty="0" smtClean="0">
              <a:latin typeface="Adobe 楷体 Std R" pitchFamily="18" charset="-122"/>
              <a:ea typeface="Adobe 楷体 Std R" pitchFamily="18" charset="-122"/>
            </a:endParaRPr>
          </a:p>
          <a:p>
            <a:pPr eaLnBrk="1" hangingPunct="1"/>
            <a:r>
              <a:rPr lang="en-US" altLang="zh-CN" dirty="0" smtClean="0"/>
              <a:t>If there is risk free rate, </a:t>
            </a:r>
          </a:p>
        </p:txBody>
      </p:sp>
      <p:graphicFrame>
        <p:nvGraphicFramePr>
          <p:cNvPr id="71684" name="Object 4"/>
          <p:cNvGraphicFramePr>
            <a:graphicFrameLocks noChangeAspect="1"/>
          </p:cNvGraphicFramePr>
          <p:nvPr/>
        </p:nvGraphicFramePr>
        <p:xfrm>
          <a:off x="1979613" y="2492375"/>
          <a:ext cx="5545137" cy="2214563"/>
        </p:xfrm>
        <a:graphic>
          <a:graphicData uri="http://schemas.openxmlformats.org/presentationml/2006/ole">
            <mc:AlternateContent xmlns:mc="http://schemas.openxmlformats.org/markup-compatibility/2006">
              <mc:Choice xmlns:v="urn:schemas-microsoft-com:vml" Requires="v">
                <p:oleObj spid="_x0000_s71710" name="Equation" r:id="rId3" imgW="2794000" imgH="1193800" progId="Equation.3">
                  <p:embed/>
                </p:oleObj>
              </mc:Choice>
              <mc:Fallback>
                <p:oleObj name="Equation" r:id="rId3" imgW="2794000" imgH="11938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613" y="2492375"/>
                        <a:ext cx="5545137" cy="221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1685" name="Object 5"/>
          <p:cNvGraphicFramePr>
            <a:graphicFrameLocks noChangeAspect="1"/>
          </p:cNvGraphicFramePr>
          <p:nvPr/>
        </p:nvGraphicFramePr>
        <p:xfrm>
          <a:off x="4140200" y="5732463"/>
          <a:ext cx="1905000" cy="504825"/>
        </p:xfrm>
        <a:graphic>
          <a:graphicData uri="http://schemas.openxmlformats.org/presentationml/2006/ole">
            <mc:AlternateContent xmlns:mc="http://schemas.openxmlformats.org/markup-compatibility/2006">
              <mc:Choice xmlns:v="urn:schemas-microsoft-com:vml" Requires="v">
                <p:oleObj spid="_x0000_s71711" name="Equation" r:id="rId5" imgW="825500" imgH="241300" progId="Equation.3">
                  <p:embed/>
                </p:oleObj>
              </mc:Choice>
              <mc:Fallback>
                <p:oleObj name="Equation" r:id="rId5" imgW="825500" imgH="2413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40200" y="5732463"/>
                        <a:ext cx="19050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en-US" altLang="zh-CN" smtClean="0"/>
              <a:t>Remark</a:t>
            </a:r>
          </a:p>
        </p:txBody>
      </p:sp>
      <p:sp>
        <p:nvSpPr>
          <p:cNvPr id="72707" name="Rectangle 3"/>
          <p:cNvSpPr>
            <a:spLocks noGrp="1" noChangeArrowheads="1"/>
          </p:cNvSpPr>
          <p:nvPr>
            <p:ph idx="1"/>
          </p:nvPr>
        </p:nvSpPr>
        <p:spPr/>
        <p:txBody>
          <a:bodyPr/>
          <a:lstStyle/>
          <a:p>
            <a:pPr eaLnBrk="1" hangingPunct="1"/>
            <a:r>
              <a:rPr lang="en-US" altLang="zh-CN" smtClean="0"/>
              <a:t>We need very volatile discount factors with a mean near one to price the stock returns.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4"/>
          <p:cNvSpPr>
            <a:spLocks noGrp="1" noChangeArrowheads="1"/>
          </p:cNvSpPr>
          <p:nvPr>
            <p:ph type="title"/>
          </p:nvPr>
        </p:nvSpPr>
        <p:spPr>
          <a:xfrm>
            <a:off x="468313" y="2708275"/>
            <a:ext cx="8229600" cy="1139825"/>
          </a:xfrm>
        </p:spPr>
        <p:txBody>
          <a:bodyPr/>
          <a:lstStyle/>
          <a:p>
            <a:pPr eaLnBrk="1" hangingPunct="1"/>
            <a:r>
              <a:rPr lang="en-US" altLang="zh-CN" sz="3800" dirty="0" smtClean="0"/>
              <a:t>5.1 </a:t>
            </a:r>
            <a:r>
              <a:rPr lang="en-US" altLang="zh-CN" sz="3800" dirty="0" smtClean="0"/>
              <a:t>An orthogonal characterization of mean variance frontier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en-US" altLang="zh-CN" sz="3400" smtClean="0"/>
              <a:t>The behavior of Hansen and Jagannathan bounds</a:t>
            </a:r>
          </a:p>
        </p:txBody>
      </p:sp>
      <p:sp>
        <p:nvSpPr>
          <p:cNvPr id="73731" name="Rectangle 3"/>
          <p:cNvSpPr>
            <a:spLocks noGrp="1" noChangeArrowheads="1"/>
          </p:cNvSpPr>
          <p:nvPr>
            <p:ph idx="1"/>
          </p:nvPr>
        </p:nvSpPr>
        <p:spPr>
          <a:xfrm>
            <a:off x="685800" y="1752600"/>
            <a:ext cx="7772400" cy="4724400"/>
          </a:xfrm>
        </p:spPr>
        <p:txBody>
          <a:bodyPr/>
          <a:lstStyle/>
          <a:p>
            <a:pPr eaLnBrk="1" hangingPunct="1">
              <a:lnSpc>
                <a:spcPct val="90000"/>
              </a:lnSpc>
            </a:pPr>
            <a:r>
              <a:rPr lang="en-US" altLang="zh-CN" sz="2800" smtClean="0"/>
              <a:t>For any hypothetical risk free rate, the highest Sharpe ratio is the tangency portfolio.</a:t>
            </a:r>
          </a:p>
          <a:p>
            <a:pPr eaLnBrk="1" hangingPunct="1">
              <a:lnSpc>
                <a:spcPct val="90000"/>
              </a:lnSpc>
            </a:pPr>
            <a:r>
              <a:rPr lang="en-US" altLang="zh-CN" sz="2800" smtClean="0"/>
              <a:t>Note: there are two tangency portfolios, the higher absolute Sharpe ratio portfolio is selected.</a:t>
            </a:r>
          </a:p>
          <a:p>
            <a:pPr eaLnBrk="1" hangingPunct="1">
              <a:lnSpc>
                <a:spcPct val="90000"/>
              </a:lnSpc>
            </a:pPr>
            <a:r>
              <a:rPr lang="en-US" altLang="zh-CN" sz="2800" smtClean="0"/>
              <a:t>If risk free rate is less than the minimum variance mean return, the upper tangency line is selected, and the slope increases with the declination of risk free rate, which is equivalent to the increase of E(m).</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标题 1"/>
          <p:cNvSpPr>
            <a:spLocks noGrp="1"/>
          </p:cNvSpPr>
          <p:nvPr>
            <p:ph type="title"/>
          </p:nvPr>
        </p:nvSpPr>
        <p:spPr/>
        <p:txBody>
          <a:bodyPr/>
          <a:lstStyle/>
          <a:p>
            <a:pPr eaLnBrk="1" hangingPunct="1"/>
            <a:r>
              <a:rPr lang="en-US" altLang="zh-CN" sz="3600" smtClean="0"/>
              <a:t>The behavior of Hansen and Jagannathan bounds</a:t>
            </a:r>
            <a:endParaRPr lang="zh-CN" altLang="en-US" sz="3600" smtClean="0"/>
          </a:p>
        </p:txBody>
      </p:sp>
      <p:sp>
        <p:nvSpPr>
          <p:cNvPr id="74755" name="内容占位符 2"/>
          <p:cNvSpPr>
            <a:spLocks noGrp="1"/>
          </p:cNvSpPr>
          <p:nvPr>
            <p:ph idx="1"/>
          </p:nvPr>
        </p:nvSpPr>
        <p:spPr/>
        <p:txBody>
          <a:bodyPr/>
          <a:lstStyle/>
          <a:p>
            <a:pPr eaLnBrk="1" hangingPunct="1">
              <a:lnSpc>
                <a:spcPct val="90000"/>
              </a:lnSpc>
            </a:pPr>
            <a:r>
              <a:rPr lang="en-US" altLang="zh-CN" sz="2800" smtClean="0"/>
              <a:t>On the other hand, if the risk free rate is larger than the minimum variance mean return, the lower tangency line is selected,and the slope decreases with the declination of risk free rate, which is equivalent to the increase of E(m).</a:t>
            </a:r>
          </a:p>
          <a:p>
            <a:pPr eaLnBrk="1" hangingPunct="1">
              <a:lnSpc>
                <a:spcPct val="90000"/>
              </a:lnSpc>
            </a:pPr>
            <a:r>
              <a:rPr lang="en-US" altLang="zh-CN" sz="2800" smtClean="0"/>
              <a:t>In all, when 1/E(m) is less than the minimum variance mean return, the H-J bound is the decreasing function of E(m). When 1/E(m) is larger than the minimum variance mean return, the H-J bound is an increasing function.  </a:t>
            </a:r>
          </a:p>
          <a:p>
            <a:pPr eaLnBrk="1" hangingPunct="1"/>
            <a:endParaRPr lang="zh-CN" altLang="en-US"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684213" y="533400"/>
            <a:ext cx="6408737" cy="1143000"/>
          </a:xfrm>
        </p:spPr>
        <p:txBody>
          <a:bodyPr/>
          <a:lstStyle/>
          <a:p>
            <a:pPr eaLnBrk="1" hangingPunct="1"/>
            <a:r>
              <a:rPr lang="en-US" altLang="zh-CN" smtClean="0"/>
              <a:t>Graphic construction</a:t>
            </a:r>
          </a:p>
        </p:txBody>
      </p:sp>
      <p:sp>
        <p:nvSpPr>
          <p:cNvPr id="45059" name="Rectangle 3"/>
          <p:cNvSpPr>
            <a:spLocks noGrp="1" noChangeArrowheads="1"/>
          </p:cNvSpPr>
          <p:nvPr>
            <p:ph type="body" sz="half" idx="1"/>
          </p:nvPr>
        </p:nvSpPr>
        <p:spPr>
          <a:xfrm>
            <a:off x="1116013" y="1981200"/>
            <a:ext cx="3989387" cy="4114800"/>
          </a:xfrm>
        </p:spPr>
        <p:txBody>
          <a:bodyPr/>
          <a:lstStyle/>
          <a:p>
            <a:pPr marL="0" indent="0" eaLnBrk="1" hangingPunct="1">
              <a:buFont typeface="Times" pitchFamily="48" charset="0"/>
              <a:buNone/>
              <a:defRPr/>
            </a:pPr>
            <a:endParaRPr lang="en-US" altLang="zh-CN" sz="2600" dirty="0"/>
          </a:p>
          <a:p>
            <a:pPr marL="0" indent="0" eaLnBrk="1" hangingPunct="1">
              <a:buFont typeface="Times" pitchFamily="48" charset="0"/>
              <a:buNone/>
              <a:defRPr/>
            </a:pPr>
            <a:r>
              <a:rPr lang="en-US" altLang="zh-CN" sz="2600" dirty="0" smtClean="0"/>
              <a:t>E(R)</a:t>
            </a:r>
          </a:p>
          <a:p>
            <a:pPr eaLnBrk="1" hangingPunct="1">
              <a:defRPr/>
            </a:pPr>
            <a:endParaRPr lang="en-US" altLang="zh-CN" sz="2600" dirty="0" smtClean="0"/>
          </a:p>
          <a:p>
            <a:pPr eaLnBrk="1" hangingPunct="1">
              <a:defRPr/>
            </a:pPr>
            <a:endParaRPr lang="en-US" altLang="zh-CN" sz="2600" dirty="0" smtClean="0"/>
          </a:p>
          <a:p>
            <a:pPr eaLnBrk="1" hangingPunct="1">
              <a:defRPr/>
            </a:pPr>
            <a:endParaRPr lang="en-US" altLang="zh-CN" sz="2600" dirty="0" smtClean="0"/>
          </a:p>
        </p:txBody>
      </p:sp>
      <p:graphicFrame>
        <p:nvGraphicFramePr>
          <p:cNvPr id="75780" name="Object 35"/>
          <p:cNvGraphicFramePr>
            <a:graphicFrameLocks noGrp="1" noChangeAspect="1"/>
          </p:cNvGraphicFramePr>
          <p:nvPr>
            <p:ph sz="quarter" idx="2"/>
          </p:nvPr>
        </p:nvGraphicFramePr>
        <p:xfrm>
          <a:off x="4356100" y="4257675"/>
          <a:ext cx="647700" cy="357188"/>
        </p:xfrm>
        <a:graphic>
          <a:graphicData uri="http://schemas.openxmlformats.org/presentationml/2006/ole">
            <mc:AlternateContent xmlns:mc="http://schemas.openxmlformats.org/markup-compatibility/2006">
              <mc:Choice xmlns:v="urn:schemas-microsoft-com:vml" Requires="v">
                <p:oleObj spid="_x0000_s75856" name="Equation" r:id="rId3" imgW="368140" imgH="203112" progId="Equation.DSMT4">
                  <p:embed/>
                </p:oleObj>
              </mc:Choice>
              <mc:Fallback>
                <p:oleObj name="Equation" r:id="rId3" imgW="368140" imgH="203112" progId="Equation.DSMT4">
                  <p:embed/>
                  <p:pic>
                    <p:nvPicPr>
                      <p:cNvPr id="0" name="Object 35"/>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6100" y="4257675"/>
                        <a:ext cx="647700" cy="357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5781" name="Line 4"/>
          <p:cNvSpPr>
            <a:spLocks noChangeShapeType="1"/>
          </p:cNvSpPr>
          <p:nvPr/>
        </p:nvSpPr>
        <p:spPr bwMode="auto">
          <a:xfrm>
            <a:off x="1447800" y="3048000"/>
            <a:ext cx="0" cy="2514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5782" name="Line 5"/>
          <p:cNvSpPr>
            <a:spLocks noChangeShapeType="1"/>
          </p:cNvSpPr>
          <p:nvPr/>
        </p:nvSpPr>
        <p:spPr bwMode="auto">
          <a:xfrm>
            <a:off x="1447800" y="5562600"/>
            <a:ext cx="2438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aphicFrame>
        <p:nvGraphicFramePr>
          <p:cNvPr id="75783" name="Object 11"/>
          <p:cNvGraphicFramePr>
            <a:graphicFrameLocks noChangeAspect="1"/>
          </p:cNvGraphicFramePr>
          <p:nvPr/>
        </p:nvGraphicFramePr>
        <p:xfrm>
          <a:off x="3352800" y="5715000"/>
          <a:ext cx="533400" cy="304800"/>
        </p:xfrm>
        <a:graphic>
          <a:graphicData uri="http://schemas.openxmlformats.org/presentationml/2006/ole">
            <mc:AlternateContent xmlns:mc="http://schemas.openxmlformats.org/markup-compatibility/2006">
              <mc:Choice xmlns:v="urn:schemas-microsoft-com:vml" Requires="v">
                <p:oleObj spid="_x0000_s75857" name="Equation" r:id="rId5" imgW="355292" imgH="203024" progId="Equation.3">
                  <p:embed/>
                </p:oleObj>
              </mc:Choice>
              <mc:Fallback>
                <p:oleObj name="Equation" r:id="rId5" imgW="355292" imgH="203024" progId="Equation.3">
                  <p:embed/>
                  <p:pic>
                    <p:nvPicPr>
                      <p:cNvPr id="0"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52800" y="5715000"/>
                        <a:ext cx="5334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5784" name="AutoShape 12"/>
          <p:cNvSpPr>
            <a:spLocks noChangeArrowheads="1"/>
          </p:cNvSpPr>
          <p:nvPr/>
        </p:nvSpPr>
        <p:spPr bwMode="auto">
          <a:xfrm>
            <a:off x="3733800" y="4038600"/>
            <a:ext cx="685800" cy="304800"/>
          </a:xfrm>
          <a:prstGeom prst="rightArrow">
            <a:avLst>
              <a:gd name="adj1" fmla="val 50000"/>
              <a:gd name="adj2" fmla="val 56250"/>
            </a:avLst>
          </a:prstGeom>
          <a:solidFill>
            <a:schemeClr val="accent1"/>
          </a:solidFill>
          <a:ln w="9525">
            <a:solidFill>
              <a:schemeClr val="tx1"/>
            </a:solidFill>
            <a:miter lim="800000"/>
            <a:headEnd/>
            <a:tailEnd/>
          </a:ln>
        </p:spPr>
        <p:txBody>
          <a:bodyPr wrap="none" anchor="ctr"/>
          <a:lstStyle/>
          <a:p>
            <a:endParaRPr lang="zh-CN" altLang="en-US"/>
          </a:p>
        </p:txBody>
      </p:sp>
      <p:sp>
        <p:nvSpPr>
          <p:cNvPr id="75785" name="Line 13"/>
          <p:cNvSpPr>
            <a:spLocks noChangeShapeType="1"/>
          </p:cNvSpPr>
          <p:nvPr/>
        </p:nvSpPr>
        <p:spPr bwMode="auto">
          <a:xfrm>
            <a:off x="5105400" y="2590800"/>
            <a:ext cx="0" cy="2895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5786" name="Line 14"/>
          <p:cNvSpPr>
            <a:spLocks noChangeShapeType="1"/>
          </p:cNvSpPr>
          <p:nvPr/>
        </p:nvSpPr>
        <p:spPr bwMode="auto">
          <a:xfrm>
            <a:off x="5105400" y="5486400"/>
            <a:ext cx="2743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aphicFrame>
        <p:nvGraphicFramePr>
          <p:cNvPr id="75787" name="Object 16"/>
          <p:cNvGraphicFramePr>
            <a:graphicFrameLocks noChangeAspect="1"/>
          </p:cNvGraphicFramePr>
          <p:nvPr/>
        </p:nvGraphicFramePr>
        <p:xfrm>
          <a:off x="7308850" y="3933825"/>
          <a:ext cx="1371600" cy="354013"/>
        </p:xfrm>
        <a:graphic>
          <a:graphicData uri="http://schemas.openxmlformats.org/presentationml/2006/ole">
            <mc:AlternateContent xmlns:mc="http://schemas.openxmlformats.org/markup-compatibility/2006">
              <mc:Choice xmlns:v="urn:schemas-microsoft-com:vml" Requires="v">
                <p:oleObj spid="_x0000_s75858" name="Equation" r:id="rId7" imgW="787058" imgH="203112" progId="Equation.3">
                  <p:embed/>
                </p:oleObj>
              </mc:Choice>
              <mc:Fallback>
                <p:oleObj name="Equation" r:id="rId7" imgW="787058" imgH="203112" progId="Equation.3">
                  <p:embed/>
                  <p:pic>
                    <p:nvPicPr>
                      <p:cNvPr id="0" name="Object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08850" y="3933825"/>
                        <a:ext cx="1371600" cy="354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5788" name="Freeform 18"/>
          <p:cNvSpPr>
            <a:spLocks/>
          </p:cNvSpPr>
          <p:nvPr/>
        </p:nvSpPr>
        <p:spPr bwMode="auto">
          <a:xfrm>
            <a:off x="2124075" y="3357563"/>
            <a:ext cx="1752600" cy="1657350"/>
          </a:xfrm>
          <a:custGeom>
            <a:avLst/>
            <a:gdLst>
              <a:gd name="T0" fmla="*/ 2147483647 w 1104"/>
              <a:gd name="T1" fmla="*/ 2147483647 h 1044"/>
              <a:gd name="T2" fmla="*/ 2147483647 w 1104"/>
              <a:gd name="T3" fmla="*/ 2147483647 h 1044"/>
              <a:gd name="T4" fmla="*/ 2147483647 w 1104"/>
              <a:gd name="T5" fmla="*/ 0 h 1044"/>
              <a:gd name="T6" fmla="*/ 0 60000 65536"/>
              <a:gd name="T7" fmla="*/ 0 60000 65536"/>
              <a:gd name="T8" fmla="*/ 0 60000 65536"/>
              <a:gd name="T9" fmla="*/ 0 w 1104"/>
              <a:gd name="T10" fmla="*/ 0 h 1044"/>
              <a:gd name="T11" fmla="*/ 1104 w 1104"/>
              <a:gd name="T12" fmla="*/ 1044 h 1044"/>
            </a:gdLst>
            <a:ahLst/>
            <a:cxnLst>
              <a:cxn ang="T6">
                <a:pos x="T0" y="T1"/>
              </a:cxn>
              <a:cxn ang="T7">
                <a:pos x="T2" y="T3"/>
              </a:cxn>
              <a:cxn ang="T8">
                <a:pos x="T4" y="T5"/>
              </a:cxn>
            </a:cxnLst>
            <a:rect l="T9" t="T10" r="T11" b="T12"/>
            <a:pathLst>
              <a:path w="1104" h="1044">
                <a:moveTo>
                  <a:pt x="1104" y="1044"/>
                </a:moveTo>
                <a:cubicBezTo>
                  <a:pt x="567" y="904"/>
                  <a:pt x="30" y="764"/>
                  <a:pt x="15" y="590"/>
                </a:cubicBezTo>
                <a:cubicBezTo>
                  <a:pt x="0" y="416"/>
                  <a:pt x="506" y="208"/>
                  <a:pt x="1013" y="0"/>
                </a:cubicBezTo>
              </a:path>
            </a:pathLst>
          </a:custGeom>
          <a:noFill/>
          <a:ln w="1270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lstStyle/>
          <a:p>
            <a:endParaRPr lang="zh-CN" altLang="en-US"/>
          </a:p>
        </p:txBody>
      </p:sp>
      <p:sp>
        <p:nvSpPr>
          <p:cNvPr id="75789" name="Line 20"/>
          <p:cNvSpPr>
            <a:spLocks noChangeShapeType="1"/>
          </p:cNvSpPr>
          <p:nvPr/>
        </p:nvSpPr>
        <p:spPr bwMode="auto">
          <a:xfrm flipV="1">
            <a:off x="1476375" y="3357563"/>
            <a:ext cx="1582738" cy="1439862"/>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75790" name="Oval 21"/>
          <p:cNvSpPr>
            <a:spLocks noChangeArrowheads="1"/>
          </p:cNvSpPr>
          <p:nvPr/>
        </p:nvSpPr>
        <p:spPr bwMode="auto">
          <a:xfrm>
            <a:off x="2268538" y="4005263"/>
            <a:ext cx="71437" cy="71437"/>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zh-CN" altLang="en-US"/>
          </a:p>
        </p:txBody>
      </p:sp>
      <p:sp>
        <p:nvSpPr>
          <p:cNvPr id="75791" name="Line 22"/>
          <p:cNvSpPr>
            <a:spLocks noChangeShapeType="1"/>
          </p:cNvSpPr>
          <p:nvPr/>
        </p:nvSpPr>
        <p:spPr bwMode="auto">
          <a:xfrm>
            <a:off x="1476375" y="4797425"/>
            <a:ext cx="719138"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75792" name="Freeform 23"/>
          <p:cNvSpPr>
            <a:spLocks/>
          </p:cNvSpPr>
          <p:nvPr/>
        </p:nvSpPr>
        <p:spPr bwMode="auto">
          <a:xfrm>
            <a:off x="1692275" y="4581525"/>
            <a:ext cx="71438" cy="215900"/>
          </a:xfrm>
          <a:custGeom>
            <a:avLst/>
            <a:gdLst>
              <a:gd name="T0" fmla="*/ 0 w 45"/>
              <a:gd name="T1" fmla="*/ 0 h 136"/>
              <a:gd name="T2" fmla="*/ 2147483647 w 45"/>
              <a:gd name="T3" fmla="*/ 2147483647 h 136"/>
              <a:gd name="T4" fmla="*/ 0 w 45"/>
              <a:gd name="T5" fmla="*/ 2147483647 h 136"/>
              <a:gd name="T6" fmla="*/ 0 60000 65536"/>
              <a:gd name="T7" fmla="*/ 0 60000 65536"/>
              <a:gd name="T8" fmla="*/ 0 60000 65536"/>
              <a:gd name="T9" fmla="*/ 0 w 45"/>
              <a:gd name="T10" fmla="*/ 0 h 136"/>
              <a:gd name="T11" fmla="*/ 45 w 45"/>
              <a:gd name="T12" fmla="*/ 136 h 136"/>
            </a:gdLst>
            <a:ahLst/>
            <a:cxnLst>
              <a:cxn ang="T6">
                <a:pos x="T0" y="T1"/>
              </a:cxn>
              <a:cxn ang="T7">
                <a:pos x="T2" y="T3"/>
              </a:cxn>
              <a:cxn ang="T8">
                <a:pos x="T4" y="T5"/>
              </a:cxn>
            </a:cxnLst>
            <a:rect l="T9" t="T10" r="T11" b="T12"/>
            <a:pathLst>
              <a:path w="45" h="136">
                <a:moveTo>
                  <a:pt x="0" y="0"/>
                </a:moveTo>
                <a:cubicBezTo>
                  <a:pt x="22" y="11"/>
                  <a:pt x="45" y="22"/>
                  <a:pt x="45" y="45"/>
                </a:cubicBezTo>
                <a:cubicBezTo>
                  <a:pt x="45" y="68"/>
                  <a:pt x="7" y="121"/>
                  <a:pt x="0" y="136"/>
                </a:cubicBezTo>
              </a:path>
            </a:pathLst>
          </a:custGeom>
          <a:noFill/>
          <a:ln w="1270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lstStyle/>
          <a:p>
            <a:endParaRPr lang="zh-CN" altLang="en-US"/>
          </a:p>
        </p:txBody>
      </p:sp>
      <p:sp>
        <p:nvSpPr>
          <p:cNvPr id="75793" name="Text Box 24"/>
          <p:cNvSpPr txBox="1">
            <a:spLocks noChangeArrowheads="1"/>
          </p:cNvSpPr>
          <p:nvPr/>
        </p:nvSpPr>
        <p:spPr bwMode="auto">
          <a:xfrm>
            <a:off x="1600200" y="480218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endParaRPr lang="zh-CN" altLang="zh-CN"/>
          </a:p>
        </p:txBody>
      </p:sp>
      <p:sp>
        <p:nvSpPr>
          <p:cNvPr id="75794" name="Text Box 27"/>
          <p:cNvSpPr txBox="1">
            <a:spLocks noChangeArrowheads="1"/>
          </p:cNvSpPr>
          <p:nvPr/>
        </p:nvSpPr>
        <p:spPr bwMode="auto">
          <a:xfrm>
            <a:off x="611188" y="4581525"/>
            <a:ext cx="869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a:t>1/E(m)</a:t>
            </a:r>
          </a:p>
        </p:txBody>
      </p:sp>
      <p:sp>
        <p:nvSpPr>
          <p:cNvPr id="75795" name="Oval 28"/>
          <p:cNvSpPr>
            <a:spLocks noChangeArrowheads="1"/>
          </p:cNvSpPr>
          <p:nvPr/>
        </p:nvSpPr>
        <p:spPr bwMode="auto">
          <a:xfrm>
            <a:off x="2124075" y="4292600"/>
            <a:ext cx="71438" cy="73025"/>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zh-CN" altLang="en-US"/>
          </a:p>
        </p:txBody>
      </p:sp>
      <p:sp>
        <p:nvSpPr>
          <p:cNvPr id="75796" name="Freeform 29"/>
          <p:cNvSpPr>
            <a:spLocks/>
          </p:cNvSpPr>
          <p:nvPr/>
        </p:nvSpPr>
        <p:spPr bwMode="auto">
          <a:xfrm>
            <a:off x="5651500" y="3429000"/>
            <a:ext cx="1584325" cy="1584325"/>
          </a:xfrm>
          <a:custGeom>
            <a:avLst/>
            <a:gdLst>
              <a:gd name="T0" fmla="*/ 0 w 998"/>
              <a:gd name="T1" fmla="*/ 0 h 998"/>
              <a:gd name="T2" fmla="*/ 2147483647 w 998"/>
              <a:gd name="T3" fmla="*/ 2147483647 h 998"/>
              <a:gd name="T4" fmla="*/ 2147483647 w 998"/>
              <a:gd name="T5" fmla="*/ 0 h 998"/>
              <a:gd name="T6" fmla="*/ 0 60000 65536"/>
              <a:gd name="T7" fmla="*/ 0 60000 65536"/>
              <a:gd name="T8" fmla="*/ 0 60000 65536"/>
              <a:gd name="T9" fmla="*/ 0 w 998"/>
              <a:gd name="T10" fmla="*/ 0 h 998"/>
              <a:gd name="T11" fmla="*/ 998 w 998"/>
              <a:gd name="T12" fmla="*/ 998 h 998"/>
            </a:gdLst>
            <a:ahLst/>
            <a:cxnLst>
              <a:cxn ang="T6">
                <a:pos x="T0" y="T1"/>
              </a:cxn>
              <a:cxn ang="T7">
                <a:pos x="T2" y="T3"/>
              </a:cxn>
              <a:cxn ang="T8">
                <a:pos x="T4" y="T5"/>
              </a:cxn>
            </a:cxnLst>
            <a:rect l="T9" t="T10" r="T11" b="T12"/>
            <a:pathLst>
              <a:path w="998" h="998">
                <a:moveTo>
                  <a:pt x="0" y="0"/>
                </a:moveTo>
                <a:cubicBezTo>
                  <a:pt x="166" y="499"/>
                  <a:pt x="333" y="998"/>
                  <a:pt x="499" y="998"/>
                </a:cubicBezTo>
                <a:cubicBezTo>
                  <a:pt x="665" y="998"/>
                  <a:pt x="831" y="499"/>
                  <a:pt x="998" y="0"/>
                </a:cubicBezTo>
              </a:path>
            </a:pathLst>
          </a:custGeom>
          <a:noFill/>
          <a:ln w="1270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lstStyle/>
          <a:p>
            <a:endParaRPr lang="zh-CN" altLang="en-US"/>
          </a:p>
        </p:txBody>
      </p:sp>
      <p:sp>
        <p:nvSpPr>
          <p:cNvPr id="75797" name="Oval 30"/>
          <p:cNvSpPr>
            <a:spLocks noChangeArrowheads="1"/>
          </p:cNvSpPr>
          <p:nvPr/>
        </p:nvSpPr>
        <p:spPr bwMode="auto">
          <a:xfrm>
            <a:off x="6443663" y="5013325"/>
            <a:ext cx="71437" cy="73025"/>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zh-CN" altLang="en-US"/>
          </a:p>
        </p:txBody>
      </p:sp>
      <p:sp>
        <p:nvSpPr>
          <p:cNvPr id="75798" name="Line 31"/>
          <p:cNvSpPr>
            <a:spLocks noChangeShapeType="1"/>
          </p:cNvSpPr>
          <p:nvPr/>
        </p:nvSpPr>
        <p:spPr bwMode="auto">
          <a:xfrm flipV="1">
            <a:off x="5148263" y="4149725"/>
            <a:ext cx="2232025" cy="12954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75799" name="Oval 32"/>
          <p:cNvSpPr>
            <a:spLocks noChangeArrowheads="1"/>
          </p:cNvSpPr>
          <p:nvPr/>
        </p:nvSpPr>
        <p:spPr bwMode="auto">
          <a:xfrm>
            <a:off x="6804025" y="4437063"/>
            <a:ext cx="73025" cy="71437"/>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zh-CN" altLang="en-US"/>
          </a:p>
        </p:txBody>
      </p:sp>
      <p:sp>
        <p:nvSpPr>
          <p:cNvPr id="75800" name="Line 33"/>
          <p:cNvSpPr>
            <a:spLocks noChangeShapeType="1"/>
          </p:cNvSpPr>
          <p:nvPr/>
        </p:nvSpPr>
        <p:spPr bwMode="auto">
          <a:xfrm>
            <a:off x="6877050" y="4437063"/>
            <a:ext cx="0" cy="1079500"/>
          </a:xfrm>
          <a:prstGeom prst="line">
            <a:avLst/>
          </a:prstGeom>
          <a:noFill/>
          <a:ln w="1270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75801" name="Line 34"/>
          <p:cNvSpPr>
            <a:spLocks noChangeShapeType="1"/>
          </p:cNvSpPr>
          <p:nvPr/>
        </p:nvSpPr>
        <p:spPr bwMode="auto">
          <a:xfrm flipH="1">
            <a:off x="5076825" y="4437063"/>
            <a:ext cx="1800225" cy="0"/>
          </a:xfrm>
          <a:prstGeom prst="line">
            <a:avLst/>
          </a:prstGeom>
          <a:noFill/>
          <a:ln w="1270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75802" name="Text Box 37"/>
          <p:cNvSpPr txBox="1">
            <a:spLocks noChangeArrowheads="1"/>
          </p:cNvSpPr>
          <p:nvPr/>
        </p:nvSpPr>
        <p:spPr bwMode="auto">
          <a:xfrm>
            <a:off x="7648575" y="5465763"/>
            <a:ext cx="679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a:t>E(m)</a:t>
            </a:r>
          </a:p>
        </p:txBody>
      </p:sp>
      <p:sp>
        <p:nvSpPr>
          <p:cNvPr id="75803" name="Line 38"/>
          <p:cNvSpPr>
            <a:spLocks noChangeShapeType="1"/>
          </p:cNvSpPr>
          <p:nvPr/>
        </p:nvSpPr>
        <p:spPr bwMode="auto">
          <a:xfrm>
            <a:off x="2339975" y="4365625"/>
            <a:ext cx="3960813" cy="647700"/>
          </a:xfrm>
          <a:prstGeom prst="line">
            <a:avLst/>
          </a:prstGeom>
          <a:noFill/>
          <a:ln w="12700" cap="sq">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75804" name="Line 39"/>
          <p:cNvSpPr>
            <a:spLocks noChangeShapeType="1"/>
          </p:cNvSpPr>
          <p:nvPr/>
        </p:nvSpPr>
        <p:spPr bwMode="auto">
          <a:xfrm flipV="1">
            <a:off x="1042988" y="4221163"/>
            <a:ext cx="0" cy="287337"/>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75805" name="Line 40"/>
          <p:cNvSpPr>
            <a:spLocks noChangeShapeType="1"/>
          </p:cNvSpPr>
          <p:nvPr/>
        </p:nvSpPr>
        <p:spPr bwMode="auto">
          <a:xfrm flipH="1">
            <a:off x="6516688" y="5734050"/>
            <a:ext cx="287337" cy="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75806" name="Text Box 42"/>
          <p:cNvSpPr txBox="1">
            <a:spLocks noChangeArrowheads="1"/>
          </p:cNvSpPr>
          <p:nvPr/>
        </p:nvSpPr>
        <p:spPr bwMode="auto">
          <a:xfrm>
            <a:off x="1600200" y="48752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endParaRPr lang="zh-CN" altLang="zh-CN"/>
          </a:p>
        </p:txBody>
      </p:sp>
      <p:graphicFrame>
        <p:nvGraphicFramePr>
          <p:cNvPr id="75807" name="Object 43"/>
          <p:cNvGraphicFramePr>
            <a:graphicFrameLocks noChangeAspect="1"/>
          </p:cNvGraphicFramePr>
          <p:nvPr/>
        </p:nvGraphicFramePr>
        <p:xfrm>
          <a:off x="1476375" y="4797425"/>
          <a:ext cx="1439863" cy="477838"/>
        </p:xfrm>
        <a:graphic>
          <a:graphicData uri="http://schemas.openxmlformats.org/presentationml/2006/ole">
            <mc:AlternateContent xmlns:mc="http://schemas.openxmlformats.org/markup-compatibility/2006">
              <mc:Choice xmlns:v="urn:schemas-microsoft-com:vml" Requires="v">
                <p:oleObj spid="_x0000_s75859" name="Equation" r:id="rId9" imgW="889000" imgH="228600" progId="Equation.DSMT4">
                  <p:embed/>
                </p:oleObj>
              </mc:Choice>
              <mc:Fallback>
                <p:oleObj name="Equation" r:id="rId9" imgW="889000" imgH="228600" progId="Equation.DSMT4">
                  <p:embed/>
                  <p:pic>
                    <p:nvPicPr>
                      <p:cNvPr id="0" name="Object 4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76375" y="4797425"/>
                        <a:ext cx="1439863" cy="477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n-US" altLang="zh-CN" smtClean="0"/>
              <a:t>Duality </a:t>
            </a:r>
          </a:p>
        </p:txBody>
      </p:sp>
      <p:sp>
        <p:nvSpPr>
          <p:cNvPr id="76803" name="Rectangle 3"/>
          <p:cNvSpPr>
            <a:spLocks noGrp="1" noChangeArrowheads="1"/>
          </p:cNvSpPr>
          <p:nvPr>
            <p:ph idx="1"/>
          </p:nvPr>
        </p:nvSpPr>
        <p:spPr/>
        <p:txBody>
          <a:bodyPr/>
          <a:lstStyle/>
          <a:p>
            <a:pPr eaLnBrk="1" hangingPunct="1"/>
            <a:r>
              <a:rPr lang="en-US" altLang="zh-CN" smtClean="0"/>
              <a:t>A duality between discount factor volatility and Sharpe ratios.</a:t>
            </a:r>
          </a:p>
          <a:p>
            <a:pPr eaLnBrk="1" hangingPunct="1"/>
            <a:endParaRPr lang="en-US" altLang="zh-CN" smtClean="0"/>
          </a:p>
        </p:txBody>
      </p:sp>
      <p:graphicFrame>
        <p:nvGraphicFramePr>
          <p:cNvPr id="76804" name="Object 4"/>
          <p:cNvGraphicFramePr>
            <a:graphicFrameLocks noChangeAspect="1"/>
          </p:cNvGraphicFramePr>
          <p:nvPr/>
        </p:nvGraphicFramePr>
        <p:xfrm>
          <a:off x="1381125" y="2636838"/>
          <a:ext cx="5992813" cy="908050"/>
        </p:xfrm>
        <a:graphic>
          <a:graphicData uri="http://schemas.openxmlformats.org/presentationml/2006/ole">
            <mc:AlternateContent xmlns:mc="http://schemas.openxmlformats.org/markup-compatibility/2006">
              <mc:Choice xmlns:v="urn:schemas-microsoft-com:vml" Requires="v">
                <p:oleObj spid="_x0000_s76817" name="Equation" r:id="rId3" imgW="2743200" imgH="444500" progId="Equation.DSMT4">
                  <p:embed/>
                </p:oleObj>
              </mc:Choice>
              <mc:Fallback>
                <p:oleObj name="Equation" r:id="rId3" imgW="2743200" imgH="4445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1125" y="2636838"/>
                        <a:ext cx="5992813" cy="908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en-US" altLang="zh-CN" smtClean="0"/>
              <a:t>Explicit calculation</a:t>
            </a:r>
          </a:p>
        </p:txBody>
      </p:sp>
      <p:sp>
        <p:nvSpPr>
          <p:cNvPr id="77827" name="Rectangle 3"/>
          <p:cNvSpPr>
            <a:spLocks noGrp="1" noChangeArrowheads="1"/>
          </p:cNvSpPr>
          <p:nvPr>
            <p:ph idx="1"/>
          </p:nvPr>
        </p:nvSpPr>
        <p:spPr/>
        <p:txBody>
          <a:bodyPr/>
          <a:lstStyle/>
          <a:p>
            <a:pPr eaLnBrk="1" hangingPunct="1"/>
            <a:r>
              <a:rPr lang="en-US" altLang="zh-CN" smtClean="0"/>
              <a:t>A representation of the set of discount factors is</a:t>
            </a:r>
          </a:p>
          <a:p>
            <a:pPr eaLnBrk="1" hangingPunct="1"/>
            <a:endParaRPr lang="en-US" altLang="zh-CN" smtClean="0"/>
          </a:p>
          <a:p>
            <a:pPr eaLnBrk="1" hangingPunct="1"/>
            <a:endParaRPr lang="en-US" altLang="zh-CN" smtClean="0"/>
          </a:p>
          <a:p>
            <a:pPr eaLnBrk="1" hangingPunct="1"/>
            <a:endParaRPr lang="en-US" altLang="zh-CN" smtClean="0"/>
          </a:p>
          <a:p>
            <a:pPr eaLnBrk="1" hangingPunct="1"/>
            <a:r>
              <a:rPr lang="en-US" altLang="zh-CN" smtClean="0"/>
              <a:t>Proof:</a:t>
            </a:r>
          </a:p>
          <a:p>
            <a:pPr eaLnBrk="1" hangingPunct="1"/>
            <a:endParaRPr lang="en-US" altLang="zh-CN" smtClean="0"/>
          </a:p>
        </p:txBody>
      </p:sp>
      <p:graphicFrame>
        <p:nvGraphicFramePr>
          <p:cNvPr id="77828" name="Object 4"/>
          <p:cNvGraphicFramePr>
            <a:graphicFrameLocks noChangeAspect="1"/>
          </p:cNvGraphicFramePr>
          <p:nvPr/>
        </p:nvGraphicFramePr>
        <p:xfrm>
          <a:off x="1476375" y="1989138"/>
          <a:ext cx="6624638" cy="1079500"/>
        </p:xfrm>
        <a:graphic>
          <a:graphicData uri="http://schemas.openxmlformats.org/presentationml/2006/ole">
            <mc:AlternateContent xmlns:mc="http://schemas.openxmlformats.org/markup-compatibility/2006">
              <mc:Choice xmlns:v="urn:schemas-microsoft-com:vml" Requires="v">
                <p:oleObj spid="_x0000_s77854" name="Equation" r:id="rId3" imgW="2857500" imgH="533400" progId="Equation.3">
                  <p:embed/>
                </p:oleObj>
              </mc:Choice>
              <mc:Fallback>
                <p:oleObj name="Equation" r:id="rId3" imgW="2857500" imgH="5334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6375" y="1989138"/>
                        <a:ext cx="6624638"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7829" name="Object 5"/>
          <p:cNvGraphicFramePr>
            <a:graphicFrameLocks noChangeAspect="1"/>
          </p:cNvGraphicFramePr>
          <p:nvPr/>
        </p:nvGraphicFramePr>
        <p:xfrm>
          <a:off x="827088" y="3789363"/>
          <a:ext cx="7632700" cy="1600200"/>
        </p:xfrm>
        <a:graphic>
          <a:graphicData uri="http://schemas.openxmlformats.org/presentationml/2006/ole">
            <mc:AlternateContent xmlns:mc="http://schemas.openxmlformats.org/markup-compatibility/2006">
              <mc:Choice xmlns:v="urn:schemas-microsoft-com:vml" Requires="v">
                <p:oleObj spid="_x0000_s77855" name="Equation" r:id="rId5" imgW="3505200" imgH="749300" progId="Equation.3">
                  <p:embed/>
                </p:oleObj>
              </mc:Choice>
              <mc:Fallback>
                <p:oleObj name="Equation" r:id="rId5" imgW="3505200" imgH="7493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7088" y="3789363"/>
                        <a:ext cx="76327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n-US" altLang="zh-CN" sz="3400" smtClean="0"/>
              <a:t>An explicit expression for H-J bounds</a:t>
            </a:r>
          </a:p>
        </p:txBody>
      </p:sp>
      <p:sp>
        <p:nvSpPr>
          <p:cNvPr id="78851" name="Rectangle 3"/>
          <p:cNvSpPr>
            <a:spLocks noGrp="1" noChangeArrowheads="1"/>
          </p:cNvSpPr>
          <p:nvPr>
            <p:ph idx="1"/>
          </p:nvPr>
        </p:nvSpPr>
        <p:spPr/>
        <p:txBody>
          <a:bodyPr/>
          <a:lstStyle/>
          <a:p>
            <a:pPr eaLnBrk="1" hangingPunct="1"/>
            <a:endParaRPr lang="en-US" altLang="zh-CN" smtClean="0"/>
          </a:p>
          <a:p>
            <a:pPr eaLnBrk="1" hangingPunct="1"/>
            <a:r>
              <a:rPr lang="en-US" altLang="zh-CN" smtClean="0"/>
              <a:t>Proof:</a:t>
            </a:r>
          </a:p>
          <a:p>
            <a:pPr eaLnBrk="1" hangingPunct="1"/>
            <a:endParaRPr lang="en-US" altLang="zh-CN" smtClean="0"/>
          </a:p>
        </p:txBody>
      </p:sp>
      <p:graphicFrame>
        <p:nvGraphicFramePr>
          <p:cNvPr id="78852" name="Object 4"/>
          <p:cNvGraphicFramePr>
            <a:graphicFrameLocks noChangeAspect="1"/>
          </p:cNvGraphicFramePr>
          <p:nvPr/>
        </p:nvGraphicFramePr>
        <p:xfrm>
          <a:off x="1979613" y="1484313"/>
          <a:ext cx="5029200" cy="504825"/>
        </p:xfrm>
        <a:graphic>
          <a:graphicData uri="http://schemas.openxmlformats.org/presentationml/2006/ole">
            <mc:AlternateContent xmlns:mc="http://schemas.openxmlformats.org/markup-compatibility/2006">
              <mc:Choice xmlns:v="urn:schemas-microsoft-com:vml" Requires="v">
                <p:oleObj spid="_x0000_s78878" name="Equation" r:id="rId3" imgW="2844800" imgH="254000" progId="Equation.3">
                  <p:embed/>
                </p:oleObj>
              </mc:Choice>
              <mc:Fallback>
                <p:oleObj name="Equation" r:id="rId3" imgW="2844800" imgH="2540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613" y="1484313"/>
                        <a:ext cx="50292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8853" name="Object 5"/>
          <p:cNvGraphicFramePr>
            <a:graphicFrameLocks noChangeAspect="1"/>
          </p:cNvGraphicFramePr>
          <p:nvPr/>
        </p:nvGraphicFramePr>
        <p:xfrm>
          <a:off x="1619250" y="2924175"/>
          <a:ext cx="4957763" cy="1608138"/>
        </p:xfrm>
        <a:graphic>
          <a:graphicData uri="http://schemas.openxmlformats.org/presentationml/2006/ole">
            <mc:AlternateContent xmlns:mc="http://schemas.openxmlformats.org/markup-compatibility/2006">
              <mc:Choice xmlns:v="urn:schemas-microsoft-com:vml" Requires="v">
                <p:oleObj spid="_x0000_s78879" name="Equation" r:id="rId5" imgW="3098800" imgH="901700" progId="Equation.DSMT4">
                  <p:embed/>
                </p:oleObj>
              </mc:Choice>
              <mc:Fallback>
                <p:oleObj name="Equation" r:id="rId5" imgW="3098800" imgH="901700"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19250" y="2924175"/>
                        <a:ext cx="4957763" cy="160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374650" y="214313"/>
            <a:ext cx="6780213" cy="766762"/>
          </a:xfrm>
        </p:spPr>
        <p:txBody>
          <a:bodyPr/>
          <a:lstStyle/>
          <a:p>
            <a:pPr eaLnBrk="1" hangingPunct="1"/>
            <a:r>
              <a:rPr lang="en-US" altLang="zh-CN" sz="3200" smtClean="0"/>
              <a:t>Graphic Decomposition of discount factor</a:t>
            </a:r>
          </a:p>
        </p:txBody>
      </p:sp>
      <p:graphicFrame>
        <p:nvGraphicFramePr>
          <p:cNvPr id="79875" name="Object 27"/>
          <p:cNvGraphicFramePr>
            <a:graphicFrameLocks noGrp="1" noChangeAspect="1"/>
          </p:cNvGraphicFramePr>
          <p:nvPr>
            <p:ph idx="1"/>
          </p:nvPr>
        </p:nvGraphicFramePr>
        <p:xfrm>
          <a:off x="4824413" y="2565400"/>
          <a:ext cx="2159000" cy="431800"/>
        </p:xfrm>
        <a:graphic>
          <a:graphicData uri="http://schemas.openxmlformats.org/presentationml/2006/ole">
            <mc:AlternateContent xmlns:mc="http://schemas.openxmlformats.org/markup-compatibility/2006">
              <mc:Choice xmlns:v="urn:schemas-microsoft-com:vml" Requires="v">
                <p:oleObj spid="_x0000_s79930" name="Equation" r:id="rId3" imgW="1016000" imgH="203200" progId="Equation.DSMT4">
                  <p:embed/>
                </p:oleObj>
              </mc:Choice>
              <mc:Fallback>
                <p:oleObj name="Equation" r:id="rId3" imgW="1016000" imgH="203200" progId="Equation.DSMT4">
                  <p:embed/>
                  <p:pic>
                    <p:nvPicPr>
                      <p:cNvPr id="0" name="Object 27"/>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24413" y="2565400"/>
                        <a:ext cx="21590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9876" name="Line 3"/>
          <p:cNvSpPr>
            <a:spLocks noChangeShapeType="1"/>
          </p:cNvSpPr>
          <p:nvPr/>
        </p:nvSpPr>
        <p:spPr bwMode="auto">
          <a:xfrm flipV="1">
            <a:off x="1403350" y="1700213"/>
            <a:ext cx="720725" cy="1223962"/>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79877" name="Line 4"/>
          <p:cNvSpPr>
            <a:spLocks noChangeShapeType="1"/>
          </p:cNvSpPr>
          <p:nvPr/>
        </p:nvSpPr>
        <p:spPr bwMode="auto">
          <a:xfrm>
            <a:off x="2124075" y="1700213"/>
            <a:ext cx="4176713"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79878" name="Line 5"/>
          <p:cNvSpPr>
            <a:spLocks noChangeShapeType="1"/>
          </p:cNvSpPr>
          <p:nvPr/>
        </p:nvSpPr>
        <p:spPr bwMode="auto">
          <a:xfrm>
            <a:off x="1403350" y="2924175"/>
            <a:ext cx="5545138"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79879" name="Line 6"/>
          <p:cNvSpPr>
            <a:spLocks noChangeShapeType="1"/>
          </p:cNvSpPr>
          <p:nvPr/>
        </p:nvSpPr>
        <p:spPr bwMode="auto">
          <a:xfrm>
            <a:off x="6300788" y="1700213"/>
            <a:ext cx="647700" cy="1223962"/>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79880" name="Line 7"/>
          <p:cNvSpPr>
            <a:spLocks noChangeShapeType="1"/>
          </p:cNvSpPr>
          <p:nvPr/>
        </p:nvSpPr>
        <p:spPr bwMode="auto">
          <a:xfrm flipV="1">
            <a:off x="1042988" y="3573463"/>
            <a:ext cx="936625" cy="1655762"/>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79881" name="Line 8"/>
          <p:cNvSpPr>
            <a:spLocks noChangeShapeType="1"/>
          </p:cNvSpPr>
          <p:nvPr/>
        </p:nvSpPr>
        <p:spPr bwMode="auto">
          <a:xfrm>
            <a:off x="1979613" y="3573463"/>
            <a:ext cx="4176712"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79882" name="Line 9"/>
          <p:cNvSpPr>
            <a:spLocks noChangeShapeType="1"/>
          </p:cNvSpPr>
          <p:nvPr/>
        </p:nvSpPr>
        <p:spPr bwMode="auto">
          <a:xfrm>
            <a:off x="1042988" y="5229225"/>
            <a:ext cx="6048375"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79883" name="Line 10"/>
          <p:cNvSpPr>
            <a:spLocks noChangeShapeType="1"/>
          </p:cNvSpPr>
          <p:nvPr/>
        </p:nvSpPr>
        <p:spPr bwMode="auto">
          <a:xfrm>
            <a:off x="6156325" y="3573463"/>
            <a:ext cx="935038" cy="1655762"/>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79884" name="Oval 11"/>
          <p:cNvSpPr>
            <a:spLocks noChangeArrowheads="1"/>
          </p:cNvSpPr>
          <p:nvPr/>
        </p:nvSpPr>
        <p:spPr bwMode="auto">
          <a:xfrm>
            <a:off x="2124075" y="4508500"/>
            <a:ext cx="73025" cy="73025"/>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zh-CN" altLang="en-US"/>
          </a:p>
        </p:txBody>
      </p:sp>
      <p:sp>
        <p:nvSpPr>
          <p:cNvPr id="79885" name="Line 12"/>
          <p:cNvSpPr>
            <a:spLocks noChangeShapeType="1"/>
          </p:cNvSpPr>
          <p:nvPr/>
        </p:nvSpPr>
        <p:spPr bwMode="auto">
          <a:xfrm>
            <a:off x="2051050" y="3573463"/>
            <a:ext cx="215900" cy="1655762"/>
          </a:xfrm>
          <a:prstGeom prst="line">
            <a:avLst/>
          </a:prstGeom>
          <a:noFill/>
          <a:ln w="1270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79886" name="Line 13"/>
          <p:cNvSpPr>
            <a:spLocks noChangeShapeType="1"/>
          </p:cNvSpPr>
          <p:nvPr/>
        </p:nvSpPr>
        <p:spPr bwMode="auto">
          <a:xfrm flipV="1">
            <a:off x="2195513" y="2924175"/>
            <a:ext cx="0" cy="1584325"/>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79887" name="Line 14"/>
          <p:cNvSpPr>
            <a:spLocks noChangeShapeType="1"/>
          </p:cNvSpPr>
          <p:nvPr/>
        </p:nvSpPr>
        <p:spPr bwMode="auto">
          <a:xfrm flipV="1">
            <a:off x="2195513" y="2565400"/>
            <a:ext cx="0" cy="358775"/>
          </a:xfrm>
          <a:prstGeom prst="line">
            <a:avLst/>
          </a:prstGeom>
          <a:noFill/>
          <a:ln w="12700" cap="rnd">
            <a:solidFill>
              <a:schemeClr val="tx1"/>
            </a:solidFill>
            <a:prstDash val="sysDot"/>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79888" name="Line 15"/>
          <p:cNvSpPr>
            <a:spLocks noChangeShapeType="1"/>
          </p:cNvSpPr>
          <p:nvPr/>
        </p:nvSpPr>
        <p:spPr bwMode="auto">
          <a:xfrm flipV="1">
            <a:off x="2195513" y="2060575"/>
            <a:ext cx="3384550" cy="504825"/>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79889" name="Oval 16"/>
          <p:cNvSpPr>
            <a:spLocks noChangeArrowheads="1"/>
          </p:cNvSpPr>
          <p:nvPr/>
        </p:nvSpPr>
        <p:spPr bwMode="auto">
          <a:xfrm>
            <a:off x="5940425" y="2565400"/>
            <a:ext cx="71438" cy="73025"/>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zh-CN" altLang="en-US"/>
          </a:p>
        </p:txBody>
      </p:sp>
      <p:sp>
        <p:nvSpPr>
          <p:cNvPr id="79890" name="Line 17"/>
          <p:cNvSpPr>
            <a:spLocks noChangeShapeType="1"/>
          </p:cNvSpPr>
          <p:nvPr/>
        </p:nvSpPr>
        <p:spPr bwMode="auto">
          <a:xfrm flipV="1">
            <a:off x="2195513" y="3357563"/>
            <a:ext cx="1296987" cy="1150937"/>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79891" name="Line 19"/>
          <p:cNvSpPr>
            <a:spLocks noChangeShapeType="1"/>
          </p:cNvSpPr>
          <p:nvPr/>
        </p:nvSpPr>
        <p:spPr bwMode="auto">
          <a:xfrm flipV="1">
            <a:off x="2195513" y="4005263"/>
            <a:ext cx="4105275" cy="503237"/>
          </a:xfrm>
          <a:prstGeom prst="line">
            <a:avLst/>
          </a:prstGeom>
          <a:noFill/>
          <a:ln w="1270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79892" name="Line 20"/>
          <p:cNvSpPr>
            <a:spLocks noChangeShapeType="1"/>
          </p:cNvSpPr>
          <p:nvPr/>
        </p:nvSpPr>
        <p:spPr bwMode="auto">
          <a:xfrm>
            <a:off x="3492500" y="3357563"/>
            <a:ext cx="0" cy="1008062"/>
          </a:xfrm>
          <a:prstGeom prst="line">
            <a:avLst/>
          </a:prstGeom>
          <a:noFill/>
          <a:ln w="1270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79893" name="Line 21"/>
          <p:cNvSpPr>
            <a:spLocks noChangeShapeType="1"/>
          </p:cNvSpPr>
          <p:nvPr/>
        </p:nvSpPr>
        <p:spPr bwMode="auto">
          <a:xfrm flipV="1">
            <a:off x="2195513" y="4365625"/>
            <a:ext cx="1296987" cy="142875"/>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79894" name="Line 22"/>
          <p:cNvSpPr>
            <a:spLocks noChangeShapeType="1"/>
          </p:cNvSpPr>
          <p:nvPr/>
        </p:nvSpPr>
        <p:spPr bwMode="auto">
          <a:xfrm>
            <a:off x="3779838" y="3573463"/>
            <a:ext cx="647700" cy="1655762"/>
          </a:xfrm>
          <a:prstGeom prst="line">
            <a:avLst/>
          </a:prstGeom>
          <a:noFill/>
          <a:ln w="1270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79895" name="Line 23"/>
          <p:cNvSpPr>
            <a:spLocks noChangeShapeType="1"/>
          </p:cNvSpPr>
          <p:nvPr/>
        </p:nvSpPr>
        <p:spPr bwMode="auto">
          <a:xfrm>
            <a:off x="5724525" y="3573463"/>
            <a:ext cx="1223963" cy="1655762"/>
          </a:xfrm>
          <a:prstGeom prst="line">
            <a:avLst/>
          </a:prstGeom>
          <a:noFill/>
          <a:ln w="1270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79896" name="Line 24"/>
          <p:cNvSpPr>
            <a:spLocks noChangeShapeType="1"/>
          </p:cNvSpPr>
          <p:nvPr/>
        </p:nvSpPr>
        <p:spPr bwMode="auto">
          <a:xfrm flipV="1">
            <a:off x="3492500" y="2924175"/>
            <a:ext cx="0" cy="433388"/>
          </a:xfrm>
          <a:prstGeom prst="line">
            <a:avLst/>
          </a:prstGeom>
          <a:noFill/>
          <a:ln w="1270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79897" name="Line 25"/>
          <p:cNvSpPr>
            <a:spLocks noChangeShapeType="1"/>
          </p:cNvSpPr>
          <p:nvPr/>
        </p:nvSpPr>
        <p:spPr bwMode="auto">
          <a:xfrm flipV="1">
            <a:off x="3492500" y="2349500"/>
            <a:ext cx="0" cy="574675"/>
          </a:xfrm>
          <a:prstGeom prst="line">
            <a:avLst/>
          </a:prstGeom>
          <a:noFill/>
          <a:ln w="12700" cap="rnd">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79898" name="Text Box 26"/>
          <p:cNvSpPr txBox="1">
            <a:spLocks noChangeArrowheads="1"/>
          </p:cNvSpPr>
          <p:nvPr/>
        </p:nvSpPr>
        <p:spPr bwMode="auto">
          <a:xfrm>
            <a:off x="5416550" y="24987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endParaRPr lang="zh-CN" altLang="zh-CN"/>
          </a:p>
        </p:txBody>
      </p:sp>
      <p:sp>
        <p:nvSpPr>
          <p:cNvPr id="79899" name="Text Box 28"/>
          <p:cNvSpPr txBox="1">
            <a:spLocks noChangeArrowheads="1"/>
          </p:cNvSpPr>
          <p:nvPr/>
        </p:nvSpPr>
        <p:spPr bwMode="auto">
          <a:xfrm>
            <a:off x="1816100" y="4313238"/>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a:t>0</a:t>
            </a:r>
          </a:p>
        </p:txBody>
      </p:sp>
      <p:sp>
        <p:nvSpPr>
          <p:cNvPr id="79900" name="Text Box 29"/>
          <p:cNvSpPr txBox="1">
            <a:spLocks noChangeArrowheads="1"/>
          </p:cNvSpPr>
          <p:nvPr/>
        </p:nvSpPr>
        <p:spPr bwMode="auto">
          <a:xfrm>
            <a:off x="3132138" y="1341438"/>
            <a:ext cx="3098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u="sng"/>
              <a:t> M</a:t>
            </a:r>
            <a:r>
              <a:rPr lang="en-US" altLang="zh-CN"/>
              <a:t>=space of discount factors</a:t>
            </a:r>
            <a:endParaRPr lang="en-US" altLang="zh-CN" u="sng"/>
          </a:p>
        </p:txBody>
      </p:sp>
      <p:sp>
        <p:nvSpPr>
          <p:cNvPr id="79901" name="Text Box 30"/>
          <p:cNvSpPr txBox="1">
            <a:spLocks noChangeArrowheads="1"/>
          </p:cNvSpPr>
          <p:nvPr/>
        </p:nvSpPr>
        <p:spPr bwMode="auto">
          <a:xfrm>
            <a:off x="2463800" y="5248275"/>
            <a:ext cx="19002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u="sng"/>
              <a:t>E</a:t>
            </a:r>
            <a:r>
              <a:rPr lang="en-US" altLang="zh-CN"/>
              <a:t> =space of m-x</a:t>
            </a:r>
            <a:r>
              <a:rPr lang="en-US" altLang="zh-CN" baseline="30000"/>
              <a:t>*</a:t>
            </a:r>
            <a:endParaRPr lang="en-US" altLang="zh-CN"/>
          </a:p>
        </p:txBody>
      </p:sp>
      <p:sp>
        <p:nvSpPr>
          <p:cNvPr id="79902" name="Text Box 31"/>
          <p:cNvSpPr txBox="1">
            <a:spLocks noChangeArrowheads="1"/>
          </p:cNvSpPr>
          <p:nvPr/>
        </p:nvSpPr>
        <p:spPr bwMode="auto">
          <a:xfrm>
            <a:off x="1692275" y="2420938"/>
            <a:ext cx="3571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a:t>x</a:t>
            </a:r>
            <a:r>
              <a:rPr lang="en-US" altLang="zh-CN" baseline="30000"/>
              <a:t>*</a:t>
            </a:r>
            <a:endParaRPr lang="en-US" altLang="zh-CN"/>
          </a:p>
        </p:txBody>
      </p:sp>
      <p:sp>
        <p:nvSpPr>
          <p:cNvPr id="79903" name="Text Box 32"/>
          <p:cNvSpPr txBox="1">
            <a:spLocks noChangeArrowheads="1"/>
          </p:cNvSpPr>
          <p:nvPr/>
        </p:nvSpPr>
        <p:spPr bwMode="auto">
          <a:xfrm>
            <a:off x="2916238" y="1916113"/>
            <a:ext cx="8413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a:t>x</a:t>
            </a:r>
            <a:r>
              <a:rPr lang="en-US" altLang="zh-CN" baseline="30000"/>
              <a:t>*</a:t>
            </a:r>
            <a:r>
              <a:rPr lang="en-US" altLang="zh-CN"/>
              <a:t>+we</a:t>
            </a:r>
            <a:r>
              <a:rPr lang="en-US" altLang="zh-CN" baseline="30000"/>
              <a:t>*</a:t>
            </a:r>
            <a:endParaRPr lang="en-US" altLang="zh-CN"/>
          </a:p>
        </p:txBody>
      </p:sp>
      <p:sp>
        <p:nvSpPr>
          <p:cNvPr id="79904" name="Text Box 33"/>
          <p:cNvSpPr txBox="1">
            <a:spLocks noChangeArrowheads="1"/>
          </p:cNvSpPr>
          <p:nvPr/>
        </p:nvSpPr>
        <p:spPr bwMode="auto">
          <a:xfrm>
            <a:off x="3184525" y="4384675"/>
            <a:ext cx="3698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a:t>e</a:t>
            </a:r>
            <a:r>
              <a:rPr lang="en-US" altLang="zh-CN" baseline="30000"/>
              <a:t>*</a:t>
            </a:r>
            <a:endParaRPr lang="en-US" altLang="zh-CN"/>
          </a:p>
        </p:txBody>
      </p:sp>
      <p:sp>
        <p:nvSpPr>
          <p:cNvPr id="79905" name="Text Box 34"/>
          <p:cNvSpPr txBox="1">
            <a:spLocks noChangeArrowheads="1"/>
          </p:cNvSpPr>
          <p:nvPr/>
        </p:nvSpPr>
        <p:spPr bwMode="auto">
          <a:xfrm>
            <a:off x="2247900" y="4816475"/>
            <a:ext cx="749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a:t>E()=0</a:t>
            </a:r>
          </a:p>
        </p:txBody>
      </p:sp>
      <p:sp>
        <p:nvSpPr>
          <p:cNvPr id="79906" name="Text Box 35"/>
          <p:cNvSpPr txBox="1">
            <a:spLocks noChangeArrowheads="1"/>
          </p:cNvSpPr>
          <p:nvPr/>
        </p:nvSpPr>
        <p:spPr bwMode="auto">
          <a:xfrm>
            <a:off x="4408488" y="4673600"/>
            <a:ext cx="749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a:t>E()=1</a:t>
            </a:r>
          </a:p>
        </p:txBody>
      </p:sp>
      <p:sp>
        <p:nvSpPr>
          <p:cNvPr id="79907" name="Text Box 36"/>
          <p:cNvSpPr txBox="1">
            <a:spLocks noChangeArrowheads="1"/>
          </p:cNvSpPr>
          <p:nvPr/>
        </p:nvSpPr>
        <p:spPr bwMode="auto">
          <a:xfrm>
            <a:off x="6135688" y="4745038"/>
            <a:ext cx="7493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a:t>E()=2</a:t>
            </a:r>
          </a:p>
        </p:txBody>
      </p:sp>
      <p:sp>
        <p:nvSpPr>
          <p:cNvPr id="79908" name="Text Box 38"/>
          <p:cNvSpPr txBox="1">
            <a:spLocks noChangeArrowheads="1"/>
          </p:cNvSpPr>
          <p:nvPr/>
        </p:nvSpPr>
        <p:spPr bwMode="auto">
          <a:xfrm>
            <a:off x="447675" y="5661025"/>
            <a:ext cx="6356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a:t>NOTE:</a:t>
            </a:r>
            <a:r>
              <a:rPr lang="zh-CN" altLang="en-US">
                <a:latin typeface="Adobe 楷体 Std R" pitchFamily="18" charset="-122"/>
                <a:ea typeface="Adobe 楷体 Std R" pitchFamily="18" charset="-122"/>
              </a:rPr>
              <a:t>横的平面必须与竖的平面垂直。</a:t>
            </a:r>
          </a:p>
        </p:txBody>
      </p:sp>
      <p:sp>
        <p:nvSpPr>
          <p:cNvPr id="79909" name="Line 39"/>
          <p:cNvSpPr>
            <a:spLocks noChangeShapeType="1"/>
          </p:cNvSpPr>
          <p:nvPr/>
        </p:nvSpPr>
        <p:spPr bwMode="auto">
          <a:xfrm>
            <a:off x="5508625" y="2060575"/>
            <a:ext cx="431800" cy="504825"/>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79910" name="Line 41"/>
          <p:cNvSpPr>
            <a:spLocks noChangeShapeType="1"/>
          </p:cNvSpPr>
          <p:nvPr/>
        </p:nvSpPr>
        <p:spPr bwMode="auto">
          <a:xfrm flipH="1">
            <a:off x="4356100" y="4581525"/>
            <a:ext cx="144463" cy="142875"/>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79911" name="Line 42"/>
          <p:cNvSpPr>
            <a:spLocks noChangeShapeType="1"/>
          </p:cNvSpPr>
          <p:nvPr/>
        </p:nvSpPr>
        <p:spPr bwMode="auto">
          <a:xfrm>
            <a:off x="5867400" y="4652963"/>
            <a:ext cx="649288" cy="71437"/>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79912" name="Line 43"/>
          <p:cNvSpPr>
            <a:spLocks noChangeShapeType="1"/>
          </p:cNvSpPr>
          <p:nvPr/>
        </p:nvSpPr>
        <p:spPr bwMode="auto">
          <a:xfrm flipV="1">
            <a:off x="2195513" y="1125538"/>
            <a:ext cx="0" cy="1439862"/>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79913" name="Text Box 45"/>
          <p:cNvSpPr txBox="1">
            <a:spLocks noChangeArrowheads="1"/>
          </p:cNvSpPr>
          <p:nvPr/>
        </p:nvSpPr>
        <p:spPr bwMode="auto">
          <a:xfrm>
            <a:off x="2247900" y="1073150"/>
            <a:ext cx="1765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u="sng"/>
              <a:t>X</a:t>
            </a:r>
            <a:r>
              <a:rPr lang="en-US" altLang="zh-CN"/>
              <a:t>=payoff space</a:t>
            </a:r>
            <a:endParaRPr lang="en-US" altLang="zh-CN" u="sng"/>
          </a:p>
        </p:txBody>
      </p:sp>
      <p:sp>
        <p:nvSpPr>
          <p:cNvPr id="79914" name="Text Box 46"/>
          <p:cNvSpPr txBox="1">
            <a:spLocks noChangeArrowheads="1"/>
          </p:cNvSpPr>
          <p:nvPr/>
        </p:nvSpPr>
        <p:spPr bwMode="auto">
          <a:xfrm>
            <a:off x="3543300" y="3160713"/>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a:t>1</a:t>
            </a:r>
          </a:p>
        </p:txBody>
      </p:sp>
      <p:sp>
        <p:nvSpPr>
          <p:cNvPr id="79915" name="Line 47"/>
          <p:cNvSpPr>
            <a:spLocks noChangeShapeType="1"/>
          </p:cNvSpPr>
          <p:nvPr/>
        </p:nvSpPr>
        <p:spPr bwMode="auto">
          <a:xfrm flipH="1">
            <a:off x="2195513" y="3357563"/>
            <a:ext cx="1296987" cy="215900"/>
          </a:xfrm>
          <a:prstGeom prst="line">
            <a:avLst/>
          </a:prstGeom>
          <a:noFill/>
          <a:ln w="1270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79916" name="Oval 48"/>
          <p:cNvSpPr>
            <a:spLocks noChangeArrowheads="1"/>
          </p:cNvSpPr>
          <p:nvPr/>
        </p:nvSpPr>
        <p:spPr bwMode="auto">
          <a:xfrm>
            <a:off x="2124075" y="3500438"/>
            <a:ext cx="144463" cy="144462"/>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zh-CN" altLang="en-US"/>
          </a:p>
        </p:txBody>
      </p:sp>
      <p:sp>
        <p:nvSpPr>
          <p:cNvPr id="79917" name="Text Box 49"/>
          <p:cNvSpPr txBox="1">
            <a:spLocks noChangeArrowheads="1"/>
          </p:cNvSpPr>
          <p:nvPr/>
        </p:nvSpPr>
        <p:spPr bwMode="auto">
          <a:xfrm>
            <a:off x="2176463" y="3134296"/>
            <a:ext cx="1073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dirty="0" err="1"/>
              <a:t>Proj</a:t>
            </a:r>
            <a:r>
              <a:rPr lang="en-US" altLang="zh-CN" dirty="0"/>
              <a:t>(1l</a:t>
            </a:r>
            <a:r>
              <a:rPr lang="en-US" altLang="zh-CN" u="sng" dirty="0"/>
              <a:t>X</a:t>
            </a:r>
            <a:r>
              <a:rPr lang="en-US" altLang="zh-CN" dirty="0"/>
              <a:t>)</a:t>
            </a:r>
            <a:endParaRPr lang="en-US" altLang="zh-CN" u="sng"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539750" y="404813"/>
            <a:ext cx="6553200" cy="1143000"/>
          </a:xfrm>
        </p:spPr>
        <p:txBody>
          <a:bodyPr/>
          <a:lstStyle/>
          <a:p>
            <a:pPr eaLnBrk="1" hangingPunct="1"/>
            <a:r>
              <a:rPr lang="en-US" altLang="zh-CN" smtClean="0"/>
              <a:t>Decomposition of discount factor</a:t>
            </a:r>
          </a:p>
        </p:txBody>
      </p:sp>
      <p:sp>
        <p:nvSpPr>
          <p:cNvPr id="64515" name="Rectangle 3"/>
          <p:cNvSpPr>
            <a:spLocks noGrp="1" noRot="1" noChangeAspect="1" noMove="1" noResize="1" noEditPoints="1" noAdjustHandles="1" noChangeArrowheads="1" noChangeShapeType="1" noTextEdit="1"/>
          </p:cNvSpPr>
          <p:nvPr>
            <p:ph type="body" sz="half" idx="1"/>
          </p:nvPr>
        </p:nvSpPr>
        <p:spPr>
          <a:xfrm>
            <a:off x="457200" y="1600200"/>
            <a:ext cx="8147050" cy="4530725"/>
          </a:xfrm>
          <a:blipFill rotWithShape="1">
            <a:blip r:embed="rId3"/>
            <a:stretch>
              <a:fillRect l="-1198" t="-1077"/>
            </a:stretch>
          </a:blipFill>
          <a:extLst/>
        </p:spPr>
        <p:txBody>
          <a:bodyPr/>
          <a:lstStyle/>
          <a:p>
            <a:pPr>
              <a:defRPr/>
            </a:pPr>
            <a:r>
              <a:rPr lang="zh-CN" altLang="en-US">
                <a:noFill/>
              </a:rPr>
              <a:t> </a:t>
            </a:r>
          </a:p>
        </p:txBody>
      </p:sp>
      <p:graphicFrame>
        <p:nvGraphicFramePr>
          <p:cNvPr id="80900" name="Object 7"/>
          <p:cNvGraphicFramePr>
            <a:graphicFrameLocks noGrp="1" noChangeAspect="1"/>
          </p:cNvGraphicFramePr>
          <p:nvPr>
            <p:ph sz="half" idx="2"/>
          </p:nvPr>
        </p:nvGraphicFramePr>
        <p:xfrm>
          <a:off x="3132138" y="5157788"/>
          <a:ext cx="2087562" cy="504825"/>
        </p:xfrm>
        <a:graphic>
          <a:graphicData uri="http://schemas.openxmlformats.org/presentationml/2006/ole">
            <mc:AlternateContent xmlns:mc="http://schemas.openxmlformats.org/markup-compatibility/2006">
              <mc:Choice xmlns:v="urn:schemas-microsoft-com:vml" Requires="v">
                <p:oleObj spid="_x0000_s80939" name="Equation" r:id="rId4" imgW="799753" imgH="203112" progId="Equation.DSMT4">
                  <p:embed/>
                </p:oleObj>
              </mc:Choice>
              <mc:Fallback>
                <p:oleObj name="Equation" r:id="rId4" imgW="799753" imgH="203112" progId="Equation.DSMT4">
                  <p:embed/>
                  <p:pic>
                    <p:nvPicPr>
                      <p:cNvPr id="0" name="Object 7"/>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32138" y="5157788"/>
                        <a:ext cx="2087562" cy="504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80901" name="Object 4"/>
          <p:cNvGraphicFramePr>
            <a:graphicFrameLocks noChangeAspect="1"/>
          </p:cNvGraphicFramePr>
          <p:nvPr/>
        </p:nvGraphicFramePr>
        <p:xfrm>
          <a:off x="2555875" y="2565400"/>
          <a:ext cx="3240088" cy="503238"/>
        </p:xfrm>
        <a:graphic>
          <a:graphicData uri="http://schemas.openxmlformats.org/presentationml/2006/ole">
            <mc:AlternateContent xmlns:mc="http://schemas.openxmlformats.org/markup-compatibility/2006">
              <mc:Choice xmlns:v="urn:schemas-microsoft-com:vml" Requires="v">
                <p:oleObj spid="_x0000_s80940" name="Equation" r:id="rId6" imgW="1028254" imgH="203112" progId="Equation.3">
                  <p:embed/>
                </p:oleObj>
              </mc:Choice>
              <mc:Fallback>
                <p:oleObj name="Equation" r:id="rId6" imgW="1028254" imgH="203112"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55875" y="2565400"/>
                        <a:ext cx="3240088"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0902" name="Object 5"/>
          <p:cNvGraphicFramePr>
            <a:graphicFrameLocks noChangeAspect="1"/>
          </p:cNvGraphicFramePr>
          <p:nvPr/>
        </p:nvGraphicFramePr>
        <p:xfrm>
          <a:off x="1835150" y="3284538"/>
          <a:ext cx="5040313" cy="504825"/>
        </p:xfrm>
        <a:graphic>
          <a:graphicData uri="http://schemas.openxmlformats.org/presentationml/2006/ole">
            <mc:AlternateContent xmlns:mc="http://schemas.openxmlformats.org/markup-compatibility/2006">
              <mc:Choice xmlns:v="urn:schemas-microsoft-com:vml" Requires="v">
                <p:oleObj spid="_x0000_s80941" name="Equation" r:id="rId8" imgW="1930400" imgH="228600" progId="Equation.DSMT4">
                  <p:embed/>
                </p:oleObj>
              </mc:Choice>
              <mc:Fallback>
                <p:oleObj name="Equation" r:id="rId8" imgW="1930400" imgH="228600" progId="Equation.DSMT4">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35150" y="3284538"/>
                        <a:ext cx="5040313"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611188" y="404813"/>
            <a:ext cx="6553200" cy="879475"/>
          </a:xfrm>
        </p:spPr>
        <p:txBody>
          <a:bodyPr/>
          <a:lstStyle/>
          <a:p>
            <a:pPr eaLnBrk="1" hangingPunct="1"/>
            <a:r>
              <a:rPr lang="en-US" altLang="zh-CN" smtClean="0"/>
              <a:t>Special case</a:t>
            </a:r>
          </a:p>
        </p:txBody>
      </p:sp>
      <p:sp>
        <p:nvSpPr>
          <p:cNvPr id="81923" name="Rectangle 3"/>
          <p:cNvSpPr>
            <a:spLocks noGrp="1" noChangeArrowheads="1"/>
          </p:cNvSpPr>
          <p:nvPr>
            <p:ph type="body" sz="half" idx="1"/>
          </p:nvPr>
        </p:nvSpPr>
        <p:spPr>
          <a:xfrm>
            <a:off x="457200" y="1600200"/>
            <a:ext cx="8075613" cy="4530725"/>
          </a:xfrm>
        </p:spPr>
        <p:txBody>
          <a:bodyPr/>
          <a:lstStyle/>
          <a:p>
            <a:pPr eaLnBrk="1" hangingPunct="1"/>
            <a:r>
              <a:rPr lang="en-US" altLang="zh-CN" sz="2600" smtClean="0"/>
              <a:t>If unit payoff is in payoff space,</a:t>
            </a:r>
          </a:p>
          <a:p>
            <a:pPr eaLnBrk="1" hangingPunct="1"/>
            <a:endParaRPr lang="en-US" altLang="zh-CN" sz="2600" smtClean="0"/>
          </a:p>
          <a:p>
            <a:pPr eaLnBrk="1" hangingPunct="1"/>
            <a:endParaRPr lang="en-US" altLang="zh-CN" sz="2600" smtClean="0"/>
          </a:p>
          <a:p>
            <a:pPr eaLnBrk="1" hangingPunct="1"/>
            <a:r>
              <a:rPr lang="en-US" altLang="zh-CN" sz="2600" smtClean="0"/>
              <a:t>The frontier and bound are just </a:t>
            </a:r>
          </a:p>
          <a:p>
            <a:pPr eaLnBrk="1" hangingPunct="1"/>
            <a:r>
              <a:rPr lang="en-US" altLang="zh-CN" sz="2600" smtClean="0"/>
              <a:t>And </a:t>
            </a:r>
          </a:p>
          <a:p>
            <a:pPr eaLnBrk="1" hangingPunct="1"/>
            <a:endParaRPr lang="en-US" altLang="zh-CN" sz="2600" smtClean="0"/>
          </a:p>
          <a:p>
            <a:pPr eaLnBrk="1" hangingPunct="1"/>
            <a:r>
              <a:rPr lang="en-US" altLang="zh-CN" sz="2600" smtClean="0"/>
              <a:t>This is exactly like the case of state preference neutrality for return mean-variance frontiers, in which the frontier reduces to the single point R</a:t>
            </a:r>
            <a:r>
              <a:rPr lang="en-US" altLang="zh-CN" sz="2600" baseline="30000" smtClean="0"/>
              <a:t>*</a:t>
            </a:r>
            <a:r>
              <a:rPr lang="en-US" altLang="zh-CN" sz="2600" smtClean="0"/>
              <a:t>.</a:t>
            </a:r>
          </a:p>
        </p:txBody>
      </p:sp>
      <p:graphicFrame>
        <p:nvGraphicFramePr>
          <p:cNvPr id="81924" name="Object 6"/>
          <p:cNvGraphicFramePr>
            <a:graphicFrameLocks noGrp="1" noChangeAspect="1"/>
          </p:cNvGraphicFramePr>
          <p:nvPr>
            <p:ph sz="half" idx="2"/>
          </p:nvPr>
        </p:nvGraphicFramePr>
        <p:xfrm>
          <a:off x="5076825" y="2924175"/>
          <a:ext cx="1079500" cy="433388"/>
        </p:xfrm>
        <a:graphic>
          <a:graphicData uri="http://schemas.openxmlformats.org/presentationml/2006/ole">
            <mc:AlternateContent xmlns:mc="http://schemas.openxmlformats.org/markup-compatibility/2006">
              <mc:Choice xmlns:v="urn:schemas-microsoft-com:vml" Requires="v">
                <p:oleObj spid="_x0000_s81963" name="Equation" r:id="rId3" imgW="431613" imgH="203112" progId="Equation.DSMT4">
                  <p:embed/>
                </p:oleObj>
              </mc:Choice>
              <mc:Fallback>
                <p:oleObj name="Equation" r:id="rId3" imgW="431613" imgH="203112" progId="Equation.DSMT4">
                  <p:embed/>
                  <p:pic>
                    <p:nvPicPr>
                      <p:cNvPr id="0" name="Object 6"/>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6825" y="2924175"/>
                        <a:ext cx="1079500" cy="4333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81925" name="Object 4"/>
          <p:cNvGraphicFramePr>
            <a:graphicFrameLocks noChangeAspect="1"/>
          </p:cNvGraphicFramePr>
          <p:nvPr/>
        </p:nvGraphicFramePr>
        <p:xfrm>
          <a:off x="2987675" y="2349500"/>
          <a:ext cx="2894013" cy="457200"/>
        </p:xfrm>
        <a:graphic>
          <a:graphicData uri="http://schemas.openxmlformats.org/presentationml/2006/ole">
            <mc:AlternateContent xmlns:mc="http://schemas.openxmlformats.org/markup-compatibility/2006">
              <mc:Choice xmlns:v="urn:schemas-microsoft-com:vml" Requires="v">
                <p:oleObj spid="_x0000_s81964" name="Equation" r:id="rId5" imgW="1384300" imgH="228600" progId="Equation.DSMT4">
                  <p:embed/>
                </p:oleObj>
              </mc:Choice>
              <mc:Fallback>
                <p:oleObj name="Equation" r:id="rId5" imgW="1384300" imgH="228600"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87675" y="2349500"/>
                        <a:ext cx="289401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1926" name="Object 5"/>
          <p:cNvGraphicFramePr>
            <a:graphicFrameLocks noChangeAspect="1"/>
          </p:cNvGraphicFramePr>
          <p:nvPr/>
        </p:nvGraphicFramePr>
        <p:xfrm>
          <a:off x="3505200" y="3886200"/>
          <a:ext cx="1828800" cy="457200"/>
        </p:xfrm>
        <a:graphic>
          <a:graphicData uri="http://schemas.openxmlformats.org/presentationml/2006/ole">
            <mc:AlternateContent xmlns:mc="http://schemas.openxmlformats.org/markup-compatibility/2006">
              <mc:Choice xmlns:v="urn:schemas-microsoft-com:vml" Requires="v">
                <p:oleObj spid="_x0000_s81965" name="Equation" r:id="rId7" imgW="1002865" imgH="228501" progId="Equation.3">
                  <p:embed/>
                </p:oleObj>
              </mc:Choice>
              <mc:Fallback>
                <p:oleObj name="Equation" r:id="rId7" imgW="1002865" imgH="228501"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05200" y="3886200"/>
                        <a:ext cx="1828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en-US" altLang="zh-CN" smtClean="0"/>
              <a:t>Mathematical construction</a:t>
            </a:r>
          </a:p>
        </p:txBody>
      </p:sp>
      <p:sp>
        <p:nvSpPr>
          <p:cNvPr id="82947" name="Rectangle 3"/>
          <p:cNvSpPr>
            <a:spLocks noGrp="1" noChangeArrowheads="1"/>
          </p:cNvSpPr>
          <p:nvPr>
            <p:ph idx="1"/>
          </p:nvPr>
        </p:nvSpPr>
        <p:spPr>
          <a:xfrm>
            <a:off x="457200" y="908050"/>
            <a:ext cx="8229600" cy="5222875"/>
          </a:xfrm>
        </p:spPr>
        <p:txBody>
          <a:bodyPr/>
          <a:lstStyle/>
          <a:p>
            <a:pPr eaLnBrk="1" hangingPunct="1"/>
            <a:r>
              <a:rPr lang="en-US" altLang="zh-CN" smtClean="0"/>
              <a:t>We have got </a:t>
            </a:r>
          </a:p>
        </p:txBody>
      </p:sp>
      <p:graphicFrame>
        <p:nvGraphicFramePr>
          <p:cNvPr id="82948" name="Object 4"/>
          <p:cNvGraphicFramePr>
            <a:graphicFrameLocks noChangeAspect="1"/>
          </p:cNvGraphicFramePr>
          <p:nvPr/>
        </p:nvGraphicFramePr>
        <p:xfrm>
          <a:off x="1908175" y="1628775"/>
          <a:ext cx="4464050" cy="3209925"/>
        </p:xfrm>
        <a:graphic>
          <a:graphicData uri="http://schemas.openxmlformats.org/presentationml/2006/ole">
            <mc:AlternateContent xmlns:mc="http://schemas.openxmlformats.org/markup-compatibility/2006">
              <mc:Choice xmlns:v="urn:schemas-microsoft-com:vml" Requires="v">
                <p:oleObj spid="_x0000_s82961" name="Equation" r:id="rId3" imgW="2489200" imgH="1562100" progId="Equation.DSMT4">
                  <p:embed/>
                </p:oleObj>
              </mc:Choice>
              <mc:Fallback>
                <p:oleObj name="Equation" r:id="rId3" imgW="2489200" imgH="15621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8175" y="1628775"/>
                        <a:ext cx="4464050" cy="320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ltLang="zh-CN" smtClean="0"/>
              <a:t>Introduction</a:t>
            </a:r>
          </a:p>
        </p:txBody>
      </p:sp>
      <p:sp>
        <p:nvSpPr>
          <p:cNvPr id="49155" name="Rectangle 3"/>
          <p:cNvSpPr>
            <a:spLocks noGrp="1" noChangeArrowheads="1"/>
          </p:cNvSpPr>
          <p:nvPr>
            <p:ph idx="1"/>
          </p:nvPr>
        </p:nvSpPr>
        <p:spPr/>
        <p:txBody>
          <a:bodyPr/>
          <a:lstStyle/>
          <a:p>
            <a:pPr eaLnBrk="1" hangingPunct="1"/>
            <a:r>
              <a:rPr lang="en-US" altLang="zh-CN" smtClean="0"/>
              <a:t>Method: geometric methods.</a:t>
            </a:r>
          </a:p>
          <a:p>
            <a:pPr eaLnBrk="1" hangingPunct="1"/>
            <a:r>
              <a:rPr lang="en-US" altLang="zh-CN" smtClean="0"/>
              <a:t>Characterization: rather than write portfolios as combination of basis assets, and pose and solve the minimization problem, we describe the return by a three-way orthogonal decomposition, the mean variance frontier then pops out easily without any algebra.</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r>
              <a:rPr lang="en-US" altLang="zh-CN" smtClean="0"/>
              <a:t>Some development</a:t>
            </a:r>
          </a:p>
        </p:txBody>
      </p:sp>
      <p:sp>
        <p:nvSpPr>
          <p:cNvPr id="83971" name="Rectangle 3"/>
          <p:cNvSpPr>
            <a:spLocks noGrp="1" noChangeArrowheads="1"/>
          </p:cNvSpPr>
          <p:nvPr>
            <p:ph idx="1"/>
          </p:nvPr>
        </p:nvSpPr>
        <p:spPr/>
        <p:txBody>
          <a:bodyPr/>
          <a:lstStyle/>
          <a:p>
            <a:pPr eaLnBrk="1" hangingPunct="1"/>
            <a:r>
              <a:rPr lang="en-US" altLang="zh-CN" smtClean="0"/>
              <a:t>H-J bounds with positivity. It solves</a:t>
            </a:r>
          </a:p>
          <a:p>
            <a:pPr eaLnBrk="1" hangingPunct="1"/>
            <a:endParaRPr lang="en-US" altLang="zh-CN" smtClean="0"/>
          </a:p>
          <a:p>
            <a:pPr eaLnBrk="1" hangingPunct="1"/>
            <a:r>
              <a:rPr lang="en-US" altLang="zh-CN" smtClean="0"/>
              <a:t>This imposes the no arbitrage condition.</a:t>
            </a:r>
          </a:p>
          <a:p>
            <a:pPr eaLnBrk="1" hangingPunct="1"/>
            <a:r>
              <a:rPr lang="en-US" altLang="zh-CN" smtClean="0"/>
              <a:t>Short sales constraint and bid-ask spread is developed by Luttmer(1996).</a:t>
            </a:r>
          </a:p>
          <a:p>
            <a:pPr eaLnBrk="1" hangingPunct="1"/>
            <a:r>
              <a:rPr lang="en-US" altLang="zh-CN" smtClean="0"/>
              <a:t>A variety of bounds is studied by Cochrane and Hansen(1992). </a:t>
            </a:r>
          </a:p>
          <a:p>
            <a:pPr eaLnBrk="1" hangingPunct="1"/>
            <a:endParaRPr lang="en-US" altLang="zh-CN" smtClean="0"/>
          </a:p>
        </p:txBody>
      </p:sp>
      <p:graphicFrame>
        <p:nvGraphicFramePr>
          <p:cNvPr id="83972" name="Object 4"/>
          <p:cNvGraphicFramePr>
            <a:graphicFrameLocks noChangeAspect="1"/>
          </p:cNvGraphicFramePr>
          <p:nvPr/>
        </p:nvGraphicFramePr>
        <p:xfrm>
          <a:off x="1476375" y="1989138"/>
          <a:ext cx="5399088" cy="431800"/>
        </p:xfrm>
        <a:graphic>
          <a:graphicData uri="http://schemas.openxmlformats.org/presentationml/2006/ole">
            <mc:AlternateContent xmlns:mc="http://schemas.openxmlformats.org/markup-compatibility/2006">
              <mc:Choice xmlns:v="urn:schemas-microsoft-com:vml" Requires="v">
                <p:oleObj spid="_x0000_s83985" name="Equation" r:id="rId3" imgW="2679700" imgH="254000" progId="Equation.DSMT4">
                  <p:embed/>
                </p:oleObj>
              </mc:Choice>
              <mc:Fallback>
                <p:oleObj name="Equation" r:id="rId3" imgW="2679700" imgH="2540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6375" y="1989138"/>
                        <a:ext cx="539908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zh-CN" smtClean="0"/>
              <a:t>Some definitions</a:t>
            </a:r>
          </a:p>
        </p:txBody>
      </p:sp>
      <p:sp>
        <p:nvSpPr>
          <p:cNvPr id="34819" name="Rectangle 3"/>
          <p:cNvSpPr>
            <a:spLocks noGrp="1" noRot="1" noChangeAspect="1" noMove="1" noResize="1" noEditPoints="1" noAdjustHandles="1" noChangeArrowheads="1" noChangeShapeType="1" noTextEdit="1"/>
          </p:cNvSpPr>
          <p:nvPr>
            <p:ph idx="1"/>
          </p:nvPr>
        </p:nvSpPr>
        <p:spPr>
          <a:blipFill rotWithShape="1">
            <a:blip r:embed="rId3"/>
            <a:stretch>
              <a:fillRect l="-1008" t="-1036" b="-2720"/>
            </a:stretch>
          </a:blipFill>
          <a:extLst/>
        </p:spPr>
        <p:txBody>
          <a:bodyPr/>
          <a:lstStyle/>
          <a:p>
            <a:pPr>
              <a:defRPr/>
            </a:pPr>
            <a:r>
              <a:rPr lang="zh-CN" altLang="en-US" dirty="0">
                <a:noFill/>
              </a:rPr>
              <a:t> </a:t>
            </a:r>
          </a:p>
        </p:txBody>
      </p:sp>
      <p:graphicFrame>
        <p:nvGraphicFramePr>
          <p:cNvPr id="50180" name="Object 4"/>
          <p:cNvGraphicFramePr>
            <a:graphicFrameLocks noChangeAspect="1"/>
          </p:cNvGraphicFramePr>
          <p:nvPr/>
        </p:nvGraphicFramePr>
        <p:xfrm>
          <a:off x="2411413" y="1557338"/>
          <a:ext cx="381000" cy="381000"/>
        </p:xfrm>
        <a:graphic>
          <a:graphicData uri="http://schemas.openxmlformats.org/presentationml/2006/ole">
            <mc:AlternateContent xmlns:mc="http://schemas.openxmlformats.org/markup-compatibility/2006">
              <mc:Choice xmlns:v="urn:schemas-microsoft-com:vml" Requires="v">
                <p:oleObj spid="_x0000_s50245" name="Equation" r:id="rId4" imgW="190417" imgH="190417" progId="Equation.3">
                  <p:embed/>
                </p:oleObj>
              </mc:Choice>
              <mc:Fallback>
                <p:oleObj name="Equation" r:id="rId4" imgW="190417" imgH="190417"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1413" y="1557338"/>
                        <a:ext cx="381000"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0181" name="Object 5"/>
          <p:cNvGraphicFramePr>
            <a:graphicFrameLocks noChangeAspect="1"/>
          </p:cNvGraphicFramePr>
          <p:nvPr/>
        </p:nvGraphicFramePr>
        <p:xfrm>
          <a:off x="7596188" y="1484313"/>
          <a:ext cx="360362" cy="469900"/>
        </p:xfrm>
        <a:graphic>
          <a:graphicData uri="http://schemas.openxmlformats.org/presentationml/2006/ole">
            <mc:AlternateContent xmlns:mc="http://schemas.openxmlformats.org/markup-compatibility/2006">
              <mc:Choice xmlns:v="urn:schemas-microsoft-com:vml" Requires="v">
                <p:oleObj spid="_x0000_s50246" name="Equation" r:id="rId6" imgW="164957" imgH="203024" progId="Equation.3">
                  <p:embed/>
                </p:oleObj>
              </mc:Choice>
              <mc:Fallback>
                <p:oleObj name="Equation" r:id="rId6" imgW="164957" imgH="203024"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96188" y="1484313"/>
                        <a:ext cx="360362"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0182" name="Object 6"/>
          <p:cNvGraphicFramePr>
            <a:graphicFrameLocks noChangeAspect="1"/>
          </p:cNvGraphicFramePr>
          <p:nvPr/>
        </p:nvGraphicFramePr>
        <p:xfrm>
          <a:off x="2843213" y="2420938"/>
          <a:ext cx="3168650" cy="863600"/>
        </p:xfrm>
        <a:graphic>
          <a:graphicData uri="http://schemas.openxmlformats.org/presentationml/2006/ole">
            <mc:AlternateContent xmlns:mc="http://schemas.openxmlformats.org/markup-compatibility/2006">
              <mc:Choice xmlns:v="urn:schemas-microsoft-com:vml" Requires="v">
                <p:oleObj spid="_x0000_s50247" name="Equation" r:id="rId8" imgW="1307532" imgH="444307" progId="Equation.3">
                  <p:embed/>
                </p:oleObj>
              </mc:Choice>
              <mc:Fallback>
                <p:oleObj name="Equation" r:id="rId8" imgW="1307532" imgH="444307" progId="Equation.3">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43213" y="2420938"/>
                        <a:ext cx="316865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0183" name="Object 7"/>
          <p:cNvGraphicFramePr>
            <a:graphicFrameLocks noChangeAspect="1"/>
          </p:cNvGraphicFramePr>
          <p:nvPr/>
        </p:nvGraphicFramePr>
        <p:xfrm>
          <a:off x="2411413" y="3644900"/>
          <a:ext cx="504825" cy="382588"/>
        </p:xfrm>
        <a:graphic>
          <a:graphicData uri="http://schemas.openxmlformats.org/presentationml/2006/ole">
            <mc:AlternateContent xmlns:mc="http://schemas.openxmlformats.org/markup-compatibility/2006">
              <mc:Choice xmlns:v="urn:schemas-microsoft-com:vml" Requires="v">
                <p:oleObj spid="_x0000_s50248" name="Equation" r:id="rId10" imgW="241195" imgH="190417" progId="Equation.3">
                  <p:embed/>
                </p:oleObj>
              </mc:Choice>
              <mc:Fallback>
                <p:oleObj name="Equation" r:id="rId10" imgW="241195" imgH="190417" progId="Equation.3">
                  <p:embed/>
                  <p:pic>
                    <p:nvPicPr>
                      <p:cNvPr id="0"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11413" y="3644900"/>
                        <a:ext cx="504825"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0184" name="Object 8"/>
          <p:cNvGraphicFramePr>
            <a:graphicFrameLocks noChangeAspect="1"/>
          </p:cNvGraphicFramePr>
          <p:nvPr/>
        </p:nvGraphicFramePr>
        <p:xfrm>
          <a:off x="2122488" y="4292600"/>
          <a:ext cx="4826000" cy="865188"/>
        </p:xfrm>
        <a:graphic>
          <a:graphicData uri="http://schemas.openxmlformats.org/presentationml/2006/ole">
            <mc:AlternateContent xmlns:mc="http://schemas.openxmlformats.org/markup-compatibility/2006">
              <mc:Choice xmlns:v="urn:schemas-microsoft-com:vml" Requires="v">
                <p:oleObj spid="_x0000_s50249" name="Equation" r:id="rId12" imgW="1562100" imgH="508000" progId="Equation.DSMT4">
                  <p:embed/>
                </p:oleObj>
              </mc:Choice>
              <mc:Fallback>
                <p:oleObj name="Equation" r:id="rId12" imgW="1562100" imgH="508000" progId="Equation.DSMT4">
                  <p:embed/>
                  <p:pic>
                    <p:nvPicPr>
                      <p:cNvPr id="0" name="Object 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122488" y="4292600"/>
                        <a:ext cx="4826000"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mc:AlternateContent xmlns:mc="http://schemas.openxmlformats.org/markup-compatibility/2006" xmlns:a14="http://schemas.microsoft.com/office/drawing/2010/main">
        <mc:Choice Requires="a14">
          <p:sp>
            <p:nvSpPr>
              <p:cNvPr id="2" name="TextBox 1"/>
              <p:cNvSpPr txBox="1"/>
              <p:nvPr/>
            </p:nvSpPr>
            <p:spPr>
              <a:xfrm>
                <a:off x="107504" y="4653136"/>
                <a:ext cx="1921039" cy="369332"/>
              </a:xfrm>
              <a:prstGeom prst="rect">
                <a:avLst/>
              </a:prstGeom>
              <a:noFill/>
            </p:spPr>
            <p:txBody>
              <a:bodyPr wrap="none" rtlCol="0">
                <a:spAutoFit/>
              </a:bodyPr>
              <a:lstStyle/>
              <a:p>
                <a:r>
                  <a:rPr lang="zh-CN" altLang="en-US" dirty="0" smtClean="0">
                    <a:solidFill>
                      <a:srgbClr val="FF0000"/>
                    </a:solidFill>
                    <a:latin typeface="Adobe 楷体 Std R" pitchFamily="18" charset="-122"/>
                    <a:ea typeface="Adobe 楷体 Std R" pitchFamily="18" charset="-122"/>
                  </a:rPr>
                  <a:t>假定</a:t>
                </a:r>
                <a14:m>
                  <m:oMath xmlns:m="http://schemas.openxmlformats.org/officeDocument/2006/math">
                    <m:r>
                      <a:rPr lang="zh-CN" altLang="en-US" i="1">
                        <a:solidFill>
                          <a:srgbClr val="FF0000"/>
                        </a:solidFill>
                        <a:latin typeface="Cambria Math"/>
                        <a:ea typeface="Adobe 楷体 Std R" pitchFamily="18" charset="-122"/>
                      </a:rPr>
                      <m:t>𝜋</m:t>
                    </m:r>
                    <m:d>
                      <m:dPr>
                        <m:ctrlPr>
                          <a:rPr lang="en-US" altLang="zh-CN" i="1">
                            <a:solidFill>
                              <a:srgbClr val="FF0000"/>
                            </a:solidFill>
                            <a:latin typeface="Cambria Math"/>
                            <a:ea typeface="Adobe 楷体 Std R" pitchFamily="18" charset="-122"/>
                          </a:rPr>
                        </m:ctrlPr>
                      </m:dPr>
                      <m:e>
                        <m:r>
                          <a:rPr lang="en-US" altLang="zh-CN" i="1">
                            <a:solidFill>
                              <a:srgbClr val="FF0000"/>
                            </a:solidFill>
                            <a:latin typeface="Cambria Math"/>
                            <a:ea typeface="Adobe 楷体 Std R" pitchFamily="18" charset="-122"/>
                          </a:rPr>
                          <m:t>1</m:t>
                        </m:r>
                      </m:e>
                    </m:d>
                    <m:r>
                      <a:rPr lang="en-US" altLang="zh-CN" i="1">
                        <a:solidFill>
                          <a:srgbClr val="FF0000"/>
                        </a:solidFill>
                        <a:latin typeface="Cambria Math"/>
                        <a:ea typeface="Adobe 楷体 Std R" pitchFamily="18" charset="-122"/>
                      </a:rPr>
                      <m:t>=</m:t>
                    </m:r>
                    <m:r>
                      <a:rPr lang="zh-CN" altLang="en-US" i="1">
                        <a:solidFill>
                          <a:srgbClr val="FF0000"/>
                        </a:solidFill>
                        <a:latin typeface="Cambria Math"/>
                        <a:ea typeface="Adobe 楷体 Std R" pitchFamily="18" charset="-122"/>
                      </a:rPr>
                      <m:t>𝜋</m:t>
                    </m:r>
                    <m:d>
                      <m:dPr>
                        <m:ctrlPr>
                          <a:rPr lang="en-US" altLang="zh-CN" i="1">
                            <a:solidFill>
                              <a:srgbClr val="FF0000"/>
                            </a:solidFill>
                            <a:latin typeface="Cambria Math"/>
                            <a:ea typeface="Adobe 楷体 Std R" pitchFamily="18" charset="-122"/>
                          </a:rPr>
                        </m:ctrlPr>
                      </m:dPr>
                      <m:e>
                        <m:r>
                          <a:rPr lang="en-US" altLang="zh-CN" i="1">
                            <a:solidFill>
                              <a:srgbClr val="FF0000"/>
                            </a:solidFill>
                            <a:latin typeface="Cambria Math"/>
                            <a:ea typeface="Adobe 楷体 Std R" pitchFamily="18" charset="-122"/>
                          </a:rPr>
                          <m:t>2</m:t>
                        </m:r>
                      </m:e>
                    </m:d>
                  </m:oMath>
                </a14:m>
                <a:endParaRPr lang="zh-CN" altLang="en-US" dirty="0">
                  <a:solidFill>
                    <a:srgbClr val="FF0000"/>
                  </a:solidFill>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107504" y="4653136"/>
                <a:ext cx="1921039" cy="369332"/>
              </a:xfrm>
              <a:prstGeom prst="rect">
                <a:avLst/>
              </a:prstGeom>
              <a:blipFill rotWithShape="1">
                <a:blip r:embed="rId14"/>
                <a:stretch>
                  <a:fillRect l="-2857" t="-6557" b="-26230"/>
                </a:stretch>
              </a:blipFill>
            </p:spPr>
            <p:txBody>
              <a:bodyPr/>
              <a:lstStyle/>
              <a:p>
                <a:r>
                  <a:rPr lang="zh-CN" altLang="en-US">
                    <a:noFill/>
                  </a:rPr>
                  <a:t> </a:t>
                </a:r>
              </a:p>
            </p:txBody>
          </p:sp>
        </mc:Fallback>
      </mc:AlternateContent>
      <p:cxnSp>
        <p:nvCxnSpPr>
          <p:cNvPr id="7" name="直接箭头连接符 6"/>
          <p:cNvCxnSpPr/>
          <p:nvPr/>
        </p:nvCxnSpPr>
        <p:spPr bwMode="auto">
          <a:xfrm>
            <a:off x="678261" y="5013176"/>
            <a:ext cx="0" cy="576064"/>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1202" name="直接箭头连接符 4"/>
          <p:cNvCxnSpPr>
            <a:cxnSpLocks noChangeShapeType="1"/>
          </p:cNvCxnSpPr>
          <p:nvPr/>
        </p:nvCxnSpPr>
        <p:spPr bwMode="auto">
          <a:xfrm rot="5400000" flipH="1" flipV="1">
            <a:off x="284162" y="3500438"/>
            <a:ext cx="3859213" cy="1588"/>
          </a:xfrm>
          <a:prstGeom prst="straightConnector1">
            <a:avLst/>
          </a:prstGeom>
          <a:noFill/>
          <a:ln w="9525" algn="ctr">
            <a:solidFill>
              <a:schemeClr val="tx1"/>
            </a:solidFill>
            <a:miter lim="800000"/>
            <a:headEnd/>
            <a:tailEnd type="arrow" w="med" len="med"/>
          </a:ln>
          <a:extLst>
            <a:ext uri="{909E8E84-426E-40DD-AFC4-6F175D3DCCD1}">
              <a14:hiddenFill xmlns:a14="http://schemas.microsoft.com/office/drawing/2010/main">
                <a:noFill/>
              </a14:hiddenFill>
            </a:ext>
          </a:extLst>
        </p:spPr>
      </p:cxnSp>
      <p:cxnSp>
        <p:nvCxnSpPr>
          <p:cNvPr id="51203" name="直接箭头连接符 6"/>
          <p:cNvCxnSpPr>
            <a:cxnSpLocks noChangeShapeType="1"/>
          </p:cNvCxnSpPr>
          <p:nvPr/>
        </p:nvCxnSpPr>
        <p:spPr bwMode="auto">
          <a:xfrm>
            <a:off x="2214563" y="5429250"/>
            <a:ext cx="4500562" cy="1588"/>
          </a:xfrm>
          <a:prstGeom prst="straightConnector1">
            <a:avLst/>
          </a:prstGeom>
          <a:noFill/>
          <a:ln w="9525" algn="ctr">
            <a:solidFill>
              <a:schemeClr val="tx1"/>
            </a:solidFill>
            <a:miter lim="800000"/>
            <a:headEnd/>
            <a:tailEnd type="arrow" w="med" len="med"/>
          </a:ln>
          <a:extLst>
            <a:ext uri="{909E8E84-426E-40DD-AFC4-6F175D3DCCD1}">
              <a14:hiddenFill xmlns:a14="http://schemas.microsoft.com/office/drawing/2010/main">
                <a:noFill/>
              </a14:hiddenFill>
            </a:ext>
          </a:extLst>
        </p:spPr>
      </p:cxnSp>
      <p:cxnSp>
        <p:nvCxnSpPr>
          <p:cNvPr id="51204" name="直接连接符 14"/>
          <p:cNvCxnSpPr>
            <a:cxnSpLocks noChangeShapeType="1"/>
          </p:cNvCxnSpPr>
          <p:nvPr/>
        </p:nvCxnSpPr>
        <p:spPr bwMode="auto">
          <a:xfrm rot="5400000" flipH="1" flipV="1">
            <a:off x="2214563" y="1928813"/>
            <a:ext cx="3500437" cy="3500437"/>
          </a:xfrm>
          <a:prstGeom prst="line">
            <a:avLst/>
          </a:prstGeom>
          <a:noFill/>
          <a:ln w="9525" algn="ctr">
            <a:solidFill>
              <a:schemeClr val="tx1"/>
            </a:solidFill>
            <a:miter lim="800000"/>
            <a:headEnd/>
            <a:tailEnd/>
          </a:ln>
          <a:extLst>
            <a:ext uri="{909E8E84-426E-40DD-AFC4-6F175D3DCCD1}">
              <a14:hiddenFill xmlns:a14="http://schemas.microsoft.com/office/drawing/2010/main">
                <a:noFill/>
              </a14:hiddenFill>
            </a:ext>
          </a:extLst>
        </p:spPr>
      </p:cxnSp>
      <p:sp>
        <p:nvSpPr>
          <p:cNvPr id="51205" name="流程图: 联系 24"/>
          <p:cNvSpPr>
            <a:spLocks noChangeArrowheads="1"/>
          </p:cNvSpPr>
          <p:nvPr/>
        </p:nvSpPr>
        <p:spPr bwMode="auto">
          <a:xfrm>
            <a:off x="4322763" y="3167063"/>
            <a:ext cx="142875" cy="117475"/>
          </a:xfrm>
          <a:prstGeom prst="flowChartConnector">
            <a:avLst/>
          </a:prstGeom>
          <a:solidFill>
            <a:schemeClr val="accent1"/>
          </a:solidFill>
          <a:ln w="9525" algn="ctr">
            <a:solidFill>
              <a:schemeClr val="tx1"/>
            </a:solidFill>
            <a:miter lim="800000"/>
            <a:headEnd/>
            <a:tailEnd/>
          </a:ln>
        </p:spPr>
        <p:txBody>
          <a:bodyPr wrap="none"/>
          <a:lstStyle/>
          <a:p>
            <a:endParaRPr kumimoji="1" lang="zh-CN" altLang="en-US" sz="2400">
              <a:solidFill>
                <a:srgbClr val="000000"/>
              </a:solidFill>
              <a:latin typeface="Times New Roman" pitchFamily="18" charset="0"/>
            </a:endParaRPr>
          </a:p>
        </p:txBody>
      </p:sp>
      <p:sp>
        <p:nvSpPr>
          <p:cNvPr id="51206" name="TextBox 39"/>
          <p:cNvSpPr txBox="1">
            <a:spLocks noChangeArrowheads="1"/>
          </p:cNvSpPr>
          <p:nvPr/>
        </p:nvSpPr>
        <p:spPr bwMode="auto">
          <a:xfrm>
            <a:off x="3071813" y="5929313"/>
            <a:ext cx="26320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kumimoji="1" lang="en-US" altLang="zh-CN" sz="2400">
                <a:solidFill>
                  <a:srgbClr val="000000"/>
                </a:solidFill>
                <a:latin typeface="Times New Roman" pitchFamily="18" charset="0"/>
              </a:rPr>
              <a:t>P=0(</a:t>
            </a:r>
            <a:r>
              <a:rPr kumimoji="1" lang="zh-CN" altLang="en-US" sz="2400">
                <a:solidFill>
                  <a:srgbClr val="000000"/>
                </a:solidFill>
                <a:latin typeface="Times New Roman" pitchFamily="18" charset="0"/>
              </a:rPr>
              <a:t>超额收益率）</a:t>
            </a:r>
          </a:p>
        </p:txBody>
      </p:sp>
      <p:sp>
        <p:nvSpPr>
          <p:cNvPr id="51207" name="TextBox 40"/>
          <p:cNvSpPr txBox="1">
            <a:spLocks noChangeArrowheads="1"/>
          </p:cNvSpPr>
          <p:nvPr/>
        </p:nvSpPr>
        <p:spPr bwMode="auto">
          <a:xfrm>
            <a:off x="4133850" y="2708275"/>
            <a:ext cx="3952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kumimoji="1" lang="en-US" altLang="zh-CN" sz="2400">
                <a:solidFill>
                  <a:srgbClr val="000000"/>
                </a:solidFill>
                <a:latin typeface="Times New Roman" pitchFamily="18" charset="0"/>
              </a:rPr>
              <a:t>R</a:t>
            </a:r>
            <a:r>
              <a:rPr kumimoji="1" lang="en-US" altLang="zh-CN" sz="2400" baseline="-25000">
                <a:solidFill>
                  <a:srgbClr val="000000"/>
                </a:solidFill>
                <a:latin typeface="Times New Roman" pitchFamily="18" charset="0"/>
              </a:rPr>
              <a:t>f</a:t>
            </a:r>
            <a:endParaRPr kumimoji="1" lang="zh-CN" altLang="en-US" sz="2400">
              <a:solidFill>
                <a:srgbClr val="000000"/>
              </a:solidFill>
              <a:latin typeface="Times New Roman" pitchFamily="18" charset="0"/>
            </a:endParaRPr>
          </a:p>
        </p:txBody>
      </p:sp>
      <p:sp>
        <p:nvSpPr>
          <p:cNvPr id="51208" name="TextBox 41"/>
          <p:cNvSpPr txBox="1">
            <a:spLocks noChangeArrowheads="1"/>
          </p:cNvSpPr>
          <p:nvPr/>
        </p:nvSpPr>
        <p:spPr bwMode="auto">
          <a:xfrm>
            <a:off x="5929313" y="3786188"/>
            <a:ext cx="2016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kumimoji="1" lang="en-US" altLang="zh-CN" sz="2400">
                <a:solidFill>
                  <a:srgbClr val="000000"/>
                </a:solidFill>
                <a:latin typeface="Times New Roman" pitchFamily="18" charset="0"/>
              </a:rPr>
              <a:t>P=1(</a:t>
            </a:r>
            <a:r>
              <a:rPr kumimoji="1" lang="zh-CN" altLang="en-US" sz="2400">
                <a:solidFill>
                  <a:srgbClr val="000000"/>
                </a:solidFill>
                <a:latin typeface="Times New Roman" pitchFamily="18" charset="0"/>
              </a:rPr>
              <a:t>收益率）</a:t>
            </a:r>
          </a:p>
        </p:txBody>
      </p:sp>
      <p:sp>
        <p:nvSpPr>
          <p:cNvPr id="51209" name="TextBox 48"/>
          <p:cNvSpPr txBox="1">
            <a:spLocks noChangeArrowheads="1"/>
          </p:cNvSpPr>
          <p:nvPr/>
        </p:nvSpPr>
        <p:spPr bwMode="auto">
          <a:xfrm>
            <a:off x="6357938" y="5500688"/>
            <a:ext cx="12366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kumimoji="1" lang="zh-CN" altLang="en-US" sz="2400">
                <a:solidFill>
                  <a:srgbClr val="000000"/>
                </a:solidFill>
                <a:latin typeface="Times New Roman" pitchFamily="18" charset="0"/>
              </a:rPr>
              <a:t>状态</a:t>
            </a:r>
            <a:r>
              <a:rPr kumimoji="1" lang="en-US" altLang="zh-CN" sz="2400">
                <a:solidFill>
                  <a:srgbClr val="000000"/>
                </a:solidFill>
                <a:latin typeface="Times New Roman" pitchFamily="18" charset="0"/>
              </a:rPr>
              <a:t>1</a:t>
            </a:r>
            <a:r>
              <a:rPr kumimoji="1" lang="zh-CN" altLang="en-US" sz="2400">
                <a:solidFill>
                  <a:srgbClr val="000000"/>
                </a:solidFill>
                <a:latin typeface="Times New Roman" pitchFamily="18" charset="0"/>
              </a:rPr>
              <a:t>回报</a:t>
            </a:r>
          </a:p>
        </p:txBody>
      </p:sp>
      <p:sp>
        <p:nvSpPr>
          <p:cNvPr id="51210" name="TextBox 49"/>
          <p:cNvSpPr txBox="1">
            <a:spLocks noChangeArrowheads="1"/>
          </p:cNvSpPr>
          <p:nvPr/>
        </p:nvSpPr>
        <p:spPr bwMode="auto">
          <a:xfrm>
            <a:off x="2286000" y="1428750"/>
            <a:ext cx="1236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kumimoji="1" lang="zh-CN" altLang="en-US" sz="2400">
                <a:solidFill>
                  <a:srgbClr val="000000"/>
                </a:solidFill>
                <a:latin typeface="Times New Roman" pitchFamily="18" charset="0"/>
              </a:rPr>
              <a:t>状态</a:t>
            </a:r>
            <a:r>
              <a:rPr kumimoji="1" lang="en-US" altLang="zh-CN" sz="2400">
                <a:solidFill>
                  <a:srgbClr val="000000"/>
                </a:solidFill>
                <a:latin typeface="Times New Roman" pitchFamily="18" charset="0"/>
              </a:rPr>
              <a:t>2</a:t>
            </a:r>
            <a:r>
              <a:rPr kumimoji="1" lang="zh-CN" altLang="en-US" sz="2400">
                <a:solidFill>
                  <a:srgbClr val="000000"/>
                </a:solidFill>
                <a:latin typeface="Times New Roman" pitchFamily="18" charset="0"/>
              </a:rPr>
              <a:t>回报</a:t>
            </a:r>
          </a:p>
        </p:txBody>
      </p:sp>
      <p:sp>
        <p:nvSpPr>
          <p:cNvPr id="51211" name="TextBox 21"/>
          <p:cNvSpPr txBox="1">
            <a:spLocks noChangeArrowheads="1"/>
          </p:cNvSpPr>
          <p:nvPr/>
        </p:nvSpPr>
        <p:spPr bwMode="auto">
          <a:xfrm>
            <a:off x="4754563" y="3154363"/>
            <a:ext cx="6429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kumimoji="1" lang="en-US" altLang="zh-CN" sz="2400">
                <a:solidFill>
                  <a:srgbClr val="000000"/>
                </a:solidFill>
                <a:latin typeface="Times New Roman" pitchFamily="18" charset="0"/>
              </a:rPr>
              <a:t>R*</a:t>
            </a:r>
            <a:endParaRPr kumimoji="1" lang="zh-CN" altLang="en-US" sz="2400">
              <a:solidFill>
                <a:srgbClr val="000000"/>
              </a:solidFill>
              <a:latin typeface="Times New Roman" pitchFamily="18" charset="0"/>
            </a:endParaRPr>
          </a:p>
        </p:txBody>
      </p:sp>
      <p:sp>
        <p:nvSpPr>
          <p:cNvPr id="51212" name="椭圆 24"/>
          <p:cNvSpPr>
            <a:spLocks noChangeArrowheads="1"/>
          </p:cNvSpPr>
          <p:nvPr/>
        </p:nvSpPr>
        <p:spPr bwMode="auto">
          <a:xfrm>
            <a:off x="4106863" y="3465513"/>
            <a:ext cx="73025" cy="71437"/>
          </a:xfrm>
          <a:prstGeom prst="ellipse">
            <a:avLst/>
          </a:prstGeom>
          <a:solidFill>
            <a:schemeClr val="accent1"/>
          </a:solidFill>
          <a:ln w="9525" algn="ctr">
            <a:solidFill>
              <a:schemeClr val="tx1"/>
            </a:solidFill>
            <a:miter lim="800000"/>
            <a:headEnd/>
            <a:tailEnd/>
          </a:ln>
        </p:spPr>
        <p:txBody>
          <a:bodyPr wrap="none"/>
          <a:lstStyle/>
          <a:p>
            <a:endParaRPr kumimoji="1" lang="zh-CN" altLang="en-US" sz="2400">
              <a:solidFill>
                <a:srgbClr val="000000"/>
              </a:solidFill>
              <a:latin typeface="Times New Roman" pitchFamily="18" charset="0"/>
            </a:endParaRPr>
          </a:p>
        </p:txBody>
      </p:sp>
      <p:sp>
        <p:nvSpPr>
          <p:cNvPr id="51213" name="椭圆 25"/>
          <p:cNvSpPr>
            <a:spLocks noChangeArrowheads="1"/>
          </p:cNvSpPr>
          <p:nvPr/>
        </p:nvSpPr>
        <p:spPr bwMode="auto">
          <a:xfrm>
            <a:off x="2428875" y="5500688"/>
            <a:ext cx="46038" cy="71437"/>
          </a:xfrm>
          <a:prstGeom prst="ellipse">
            <a:avLst/>
          </a:prstGeom>
          <a:solidFill>
            <a:schemeClr val="accent1"/>
          </a:solidFill>
          <a:ln w="9525" algn="ctr">
            <a:solidFill>
              <a:schemeClr val="tx1"/>
            </a:solidFill>
            <a:miter lim="800000"/>
            <a:headEnd/>
            <a:tailEnd/>
          </a:ln>
        </p:spPr>
        <p:txBody>
          <a:bodyPr wrap="none"/>
          <a:lstStyle/>
          <a:p>
            <a:endParaRPr kumimoji="1" lang="zh-CN" altLang="en-US" sz="2400">
              <a:solidFill>
                <a:srgbClr val="000000"/>
              </a:solidFill>
              <a:latin typeface="Times New Roman" pitchFamily="18" charset="0"/>
            </a:endParaRPr>
          </a:p>
        </p:txBody>
      </p:sp>
      <p:sp>
        <p:nvSpPr>
          <p:cNvPr id="51214" name="TextBox 27"/>
          <p:cNvSpPr txBox="1">
            <a:spLocks noChangeArrowheads="1"/>
          </p:cNvSpPr>
          <p:nvPr/>
        </p:nvSpPr>
        <p:spPr bwMode="auto">
          <a:xfrm>
            <a:off x="4143375" y="3235325"/>
            <a:ext cx="3381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kumimoji="1" lang="en-US" altLang="zh-CN" sz="2400">
                <a:solidFill>
                  <a:srgbClr val="000000"/>
                </a:solidFill>
                <a:latin typeface="Times New Roman" pitchFamily="18" charset="0"/>
              </a:rPr>
              <a:t>1</a:t>
            </a:r>
            <a:endParaRPr kumimoji="1" lang="zh-CN" altLang="en-US" sz="2400">
              <a:solidFill>
                <a:srgbClr val="000000"/>
              </a:solidFill>
              <a:latin typeface="Times New Roman" pitchFamily="18" charset="0"/>
            </a:endParaRPr>
          </a:p>
        </p:txBody>
      </p:sp>
      <p:sp>
        <p:nvSpPr>
          <p:cNvPr id="51215" name="TextBox 28"/>
          <p:cNvSpPr txBox="1">
            <a:spLocks noChangeArrowheads="1"/>
          </p:cNvSpPr>
          <p:nvPr/>
        </p:nvSpPr>
        <p:spPr bwMode="auto">
          <a:xfrm>
            <a:off x="2071688" y="5572125"/>
            <a:ext cx="714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kumimoji="1" lang="en-US" altLang="zh-CN" sz="2400">
                <a:solidFill>
                  <a:srgbClr val="000000"/>
                </a:solidFill>
                <a:latin typeface="Times New Roman" pitchFamily="18" charset="0"/>
              </a:rPr>
              <a:t>R</a:t>
            </a:r>
            <a:r>
              <a:rPr kumimoji="1" lang="en-US" altLang="zh-CN" sz="2400" baseline="30000">
                <a:solidFill>
                  <a:srgbClr val="000000"/>
                </a:solidFill>
                <a:latin typeface="Times New Roman" pitchFamily="18" charset="0"/>
              </a:rPr>
              <a:t>e*</a:t>
            </a:r>
            <a:endParaRPr kumimoji="1" lang="zh-CN" altLang="en-US" sz="2400">
              <a:solidFill>
                <a:srgbClr val="000000"/>
              </a:solidFill>
              <a:latin typeface="Times New Roman" pitchFamily="18" charset="0"/>
            </a:endParaRPr>
          </a:p>
        </p:txBody>
      </p:sp>
      <p:sp>
        <p:nvSpPr>
          <p:cNvPr id="51216" name="椭圆 29"/>
          <p:cNvSpPr>
            <a:spLocks noChangeArrowheads="1"/>
          </p:cNvSpPr>
          <p:nvPr/>
        </p:nvSpPr>
        <p:spPr bwMode="auto">
          <a:xfrm>
            <a:off x="2932113" y="4391025"/>
            <a:ext cx="69850" cy="46038"/>
          </a:xfrm>
          <a:prstGeom prst="ellipse">
            <a:avLst/>
          </a:prstGeom>
          <a:solidFill>
            <a:schemeClr val="accent1"/>
          </a:solidFill>
          <a:ln w="9525" algn="ctr">
            <a:solidFill>
              <a:schemeClr val="tx1"/>
            </a:solidFill>
            <a:miter lim="800000"/>
            <a:headEnd/>
            <a:tailEnd/>
          </a:ln>
        </p:spPr>
        <p:txBody>
          <a:bodyPr wrap="none"/>
          <a:lstStyle/>
          <a:p>
            <a:endParaRPr kumimoji="1" lang="zh-CN" altLang="en-US" sz="2400">
              <a:solidFill>
                <a:srgbClr val="000000"/>
              </a:solidFill>
              <a:latin typeface="Times New Roman" pitchFamily="18" charset="0"/>
            </a:endParaRPr>
          </a:p>
        </p:txBody>
      </p:sp>
      <p:sp>
        <p:nvSpPr>
          <p:cNvPr id="51217" name="TextBox 3"/>
          <p:cNvSpPr txBox="1">
            <a:spLocks noChangeArrowheads="1"/>
          </p:cNvSpPr>
          <p:nvPr/>
        </p:nvSpPr>
        <p:spPr bwMode="auto">
          <a:xfrm>
            <a:off x="4133850" y="3616325"/>
            <a:ext cx="5778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kumimoji="1" lang="en-US" altLang="zh-CN" sz="2000">
                <a:solidFill>
                  <a:srgbClr val="000000"/>
                </a:solidFill>
                <a:latin typeface="Times New Roman" pitchFamily="18" charset="0"/>
              </a:rPr>
              <a:t>x*</a:t>
            </a:r>
            <a:endParaRPr kumimoji="1" lang="zh-CN" altLang="en-US" sz="2000">
              <a:solidFill>
                <a:srgbClr val="000000"/>
              </a:solidFill>
              <a:latin typeface="Times New Roman" pitchFamily="18" charset="0"/>
            </a:endParaRPr>
          </a:p>
        </p:txBody>
      </p:sp>
      <p:cxnSp>
        <p:nvCxnSpPr>
          <p:cNvPr id="51218" name="直接连接符 2"/>
          <p:cNvCxnSpPr>
            <a:cxnSpLocks noChangeShapeType="1"/>
          </p:cNvCxnSpPr>
          <p:nvPr/>
        </p:nvCxnSpPr>
        <p:spPr bwMode="auto">
          <a:xfrm flipV="1">
            <a:off x="2212975" y="1614488"/>
            <a:ext cx="2863850" cy="3814762"/>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219" name="直接箭头连接符 4"/>
          <p:cNvCxnSpPr>
            <a:cxnSpLocks noChangeShapeType="1"/>
          </p:cNvCxnSpPr>
          <p:nvPr/>
        </p:nvCxnSpPr>
        <p:spPr bwMode="auto">
          <a:xfrm flipV="1">
            <a:off x="2212975" y="4406900"/>
            <a:ext cx="754063" cy="1038225"/>
          </a:xfrm>
          <a:prstGeom prst="straightConnector1">
            <a:avLst/>
          </a:prstGeom>
          <a:noFill/>
          <a:ln w="2857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220" name="TextBox 5"/>
          <p:cNvSpPr txBox="1">
            <a:spLocks noChangeArrowheads="1"/>
          </p:cNvSpPr>
          <p:nvPr/>
        </p:nvSpPr>
        <p:spPr bwMode="auto">
          <a:xfrm>
            <a:off x="2490788" y="4160838"/>
            <a:ext cx="4746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kumimoji="1" lang="en-US" altLang="zh-CN" sz="2400">
                <a:solidFill>
                  <a:srgbClr val="000000"/>
                </a:solidFill>
                <a:latin typeface="Times New Roman" pitchFamily="18" charset="0"/>
              </a:rPr>
              <a:t>pc</a:t>
            </a:r>
            <a:endParaRPr kumimoji="1" lang="zh-CN" altLang="en-US" sz="2400">
              <a:solidFill>
                <a:srgbClr val="000000"/>
              </a:solidFill>
              <a:latin typeface="Times New Roman" pitchFamily="18" charset="0"/>
            </a:endParaRPr>
          </a:p>
        </p:txBody>
      </p:sp>
      <p:cxnSp>
        <p:nvCxnSpPr>
          <p:cNvPr id="51221" name="直接连接符 7"/>
          <p:cNvCxnSpPr>
            <a:cxnSpLocks noChangeShapeType="1"/>
          </p:cNvCxnSpPr>
          <p:nvPr/>
        </p:nvCxnSpPr>
        <p:spPr bwMode="auto">
          <a:xfrm>
            <a:off x="1476375" y="4899025"/>
            <a:ext cx="1490663" cy="1030288"/>
          </a:xfrm>
          <a:prstGeom prst="line">
            <a:avLst/>
          </a:prstGeom>
          <a:noFill/>
          <a:ln w="2857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222" name="直接连接符 9"/>
          <p:cNvCxnSpPr>
            <a:cxnSpLocks noChangeShapeType="1"/>
          </p:cNvCxnSpPr>
          <p:nvPr/>
        </p:nvCxnSpPr>
        <p:spPr bwMode="auto">
          <a:xfrm>
            <a:off x="1908175" y="1597025"/>
            <a:ext cx="5903913" cy="3832225"/>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223" name="任意多边形 12"/>
          <p:cNvSpPr>
            <a:spLocks/>
          </p:cNvSpPr>
          <p:nvPr/>
        </p:nvSpPr>
        <p:spPr bwMode="auto">
          <a:xfrm>
            <a:off x="2343150" y="5257800"/>
            <a:ext cx="133350" cy="257175"/>
          </a:xfrm>
          <a:custGeom>
            <a:avLst/>
            <a:gdLst>
              <a:gd name="T0" fmla="*/ 0 w 133635"/>
              <a:gd name="T1" fmla="*/ 0 h 257175"/>
              <a:gd name="T2" fmla="*/ 132216 w 133635"/>
              <a:gd name="T3" fmla="*/ 104775 h 257175"/>
              <a:gd name="T4" fmla="*/ 37776 w 133635"/>
              <a:gd name="T5" fmla="*/ 228600 h 257175"/>
              <a:gd name="T6" fmla="*/ 37776 w 133635"/>
              <a:gd name="T7" fmla="*/ 228600 h 257175"/>
              <a:gd name="T8" fmla="*/ 28331 w 133635"/>
              <a:gd name="T9" fmla="*/ 257175 h 2571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3635" h="257175">
                <a:moveTo>
                  <a:pt x="0" y="0"/>
                </a:moveTo>
                <a:cubicBezTo>
                  <a:pt x="63500" y="33337"/>
                  <a:pt x="127000" y="66675"/>
                  <a:pt x="133350" y="104775"/>
                </a:cubicBezTo>
                <a:cubicBezTo>
                  <a:pt x="139700" y="142875"/>
                  <a:pt x="38100" y="228600"/>
                  <a:pt x="38100" y="228600"/>
                </a:cubicBezTo>
                <a:lnTo>
                  <a:pt x="28575" y="257175"/>
                </a:ln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1224" name="流程图: 联系 13"/>
          <p:cNvSpPr>
            <a:spLocks noChangeArrowheads="1"/>
          </p:cNvSpPr>
          <p:nvPr/>
        </p:nvSpPr>
        <p:spPr bwMode="auto">
          <a:xfrm>
            <a:off x="4133850" y="3786188"/>
            <a:ext cx="46038" cy="74612"/>
          </a:xfrm>
          <a:prstGeom prst="flowChartConnector">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zh-CN" altLang="en-US" sz="2400">
              <a:solidFill>
                <a:srgbClr val="000000"/>
              </a:solidFill>
              <a:ea typeface="MS PGothic" pitchFamily="34" charset="-128"/>
            </a:endParaRPr>
          </a:p>
        </p:txBody>
      </p:sp>
      <p:cxnSp>
        <p:nvCxnSpPr>
          <p:cNvPr id="51225" name="直接连接符 15"/>
          <p:cNvCxnSpPr>
            <a:cxnSpLocks noChangeShapeType="1"/>
          </p:cNvCxnSpPr>
          <p:nvPr/>
        </p:nvCxnSpPr>
        <p:spPr bwMode="auto">
          <a:xfrm flipV="1">
            <a:off x="2212975" y="2276475"/>
            <a:ext cx="3798888" cy="315277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226" name="直接箭头连接符 17"/>
          <p:cNvCxnSpPr>
            <a:cxnSpLocks noChangeShapeType="1"/>
            <a:endCxn id="51224" idx="2"/>
          </p:cNvCxnSpPr>
          <p:nvPr/>
        </p:nvCxnSpPr>
        <p:spPr bwMode="auto">
          <a:xfrm flipV="1">
            <a:off x="2212975" y="3824288"/>
            <a:ext cx="1920875" cy="1604962"/>
          </a:xfrm>
          <a:prstGeom prst="straightConnector1">
            <a:avLst/>
          </a:prstGeom>
          <a:noFill/>
          <a:ln w="2857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227" name="流程图: 联系 19"/>
          <p:cNvSpPr>
            <a:spLocks noChangeArrowheads="1"/>
          </p:cNvSpPr>
          <p:nvPr/>
        </p:nvSpPr>
        <p:spPr bwMode="auto">
          <a:xfrm>
            <a:off x="4605338" y="3349625"/>
            <a:ext cx="111125" cy="79375"/>
          </a:xfrm>
          <a:prstGeom prst="flowChartConnector">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zh-CN" altLang="en-US" sz="2400">
              <a:solidFill>
                <a:srgbClr val="000000"/>
              </a:solidFill>
              <a:ea typeface="MS PGothic" pitchFamily="34" charset="-128"/>
            </a:endParaRPr>
          </a:p>
        </p:txBody>
      </p:sp>
      <p:sp>
        <p:nvSpPr>
          <p:cNvPr id="51228" name="标题 1"/>
          <p:cNvSpPr>
            <a:spLocks noGrp="1"/>
          </p:cNvSpPr>
          <p:nvPr>
            <p:ph type="title"/>
          </p:nvPr>
        </p:nvSpPr>
        <p:spPr/>
        <p:txBody>
          <a:bodyPr/>
          <a:lstStyle/>
          <a:p>
            <a:endParaRPr lang="zh-CN" altLang="en-US" dirty="0" smtClean="0"/>
          </a:p>
        </p:txBody>
      </p:sp>
      <p:cxnSp>
        <p:nvCxnSpPr>
          <p:cNvPr id="51229" name="直接连接符 2"/>
          <p:cNvCxnSpPr>
            <a:cxnSpLocks noChangeShapeType="1"/>
          </p:cNvCxnSpPr>
          <p:nvPr/>
        </p:nvCxnSpPr>
        <p:spPr bwMode="auto">
          <a:xfrm flipH="1">
            <a:off x="2425700" y="3494088"/>
            <a:ext cx="1714500" cy="210502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539750" y="533400"/>
            <a:ext cx="6553200" cy="950913"/>
          </a:xfrm>
        </p:spPr>
        <p:txBody>
          <a:bodyPr/>
          <a:lstStyle/>
          <a:p>
            <a:pPr eaLnBrk="1" hangingPunct="1"/>
            <a:r>
              <a:rPr lang="en-US" altLang="zh-CN" smtClean="0"/>
              <a:t>Theorem:</a:t>
            </a:r>
          </a:p>
        </p:txBody>
      </p:sp>
      <p:sp>
        <p:nvSpPr>
          <p:cNvPr id="52227" name="Rectangle 3"/>
          <p:cNvSpPr>
            <a:spLocks noGrp="1" noChangeArrowheads="1"/>
          </p:cNvSpPr>
          <p:nvPr>
            <p:ph type="body" sz="half" idx="1"/>
          </p:nvPr>
        </p:nvSpPr>
        <p:spPr>
          <a:xfrm>
            <a:off x="457200" y="1600200"/>
            <a:ext cx="8002588" cy="4530725"/>
          </a:xfrm>
        </p:spPr>
        <p:txBody>
          <a:bodyPr/>
          <a:lstStyle/>
          <a:p>
            <a:pPr eaLnBrk="1" hangingPunct="1"/>
            <a:r>
              <a:rPr lang="en-US" altLang="zh-CN" sz="2600" smtClean="0"/>
              <a:t>Every return R</a:t>
            </a:r>
            <a:r>
              <a:rPr lang="en-US" altLang="zh-CN" sz="2600" baseline="30000" smtClean="0"/>
              <a:t>i </a:t>
            </a:r>
            <a:r>
              <a:rPr lang="en-US" altLang="zh-CN" sz="2600" smtClean="0"/>
              <a:t>can be expressed as:</a:t>
            </a:r>
          </a:p>
          <a:p>
            <a:pPr eaLnBrk="1" hangingPunct="1"/>
            <a:endParaRPr lang="en-US" altLang="zh-CN" sz="2600" smtClean="0"/>
          </a:p>
          <a:p>
            <a:pPr eaLnBrk="1" hangingPunct="1"/>
            <a:endParaRPr lang="en-US" altLang="zh-CN" sz="2600" smtClean="0"/>
          </a:p>
          <a:p>
            <a:pPr eaLnBrk="1" hangingPunct="1"/>
            <a:r>
              <a:rPr lang="en-US" altLang="zh-CN" sz="2600" smtClean="0"/>
              <a:t>Where      is a number, and n</a:t>
            </a:r>
            <a:r>
              <a:rPr lang="en-US" altLang="zh-CN" sz="2600" baseline="30000" smtClean="0"/>
              <a:t>i</a:t>
            </a:r>
            <a:r>
              <a:rPr lang="en-US" altLang="zh-CN" sz="2600" smtClean="0"/>
              <a:t> is an excess return with the property E(n</a:t>
            </a:r>
            <a:r>
              <a:rPr lang="en-US" altLang="zh-CN" sz="2600" baseline="30000" smtClean="0"/>
              <a:t>i</a:t>
            </a:r>
            <a:r>
              <a:rPr lang="en-US" altLang="zh-CN" sz="2600" smtClean="0"/>
              <a:t>)=0.</a:t>
            </a:r>
          </a:p>
          <a:p>
            <a:pPr eaLnBrk="1" hangingPunct="1"/>
            <a:r>
              <a:rPr lang="en-US" altLang="zh-CN" sz="2600" smtClean="0"/>
              <a:t>The three components are orthogonal,</a:t>
            </a:r>
          </a:p>
          <a:p>
            <a:pPr eaLnBrk="1" hangingPunct="1"/>
            <a:endParaRPr lang="en-US" altLang="zh-CN" sz="2600" smtClean="0"/>
          </a:p>
        </p:txBody>
      </p:sp>
      <p:graphicFrame>
        <p:nvGraphicFramePr>
          <p:cNvPr id="52228" name="Object 4"/>
          <p:cNvGraphicFramePr>
            <a:graphicFrameLocks noGrp="1" noChangeAspect="1"/>
          </p:cNvGraphicFramePr>
          <p:nvPr>
            <p:ph sz="quarter" idx="2"/>
          </p:nvPr>
        </p:nvGraphicFramePr>
        <p:xfrm>
          <a:off x="2268538" y="2276475"/>
          <a:ext cx="3816350" cy="431800"/>
        </p:xfrm>
        <a:graphic>
          <a:graphicData uri="http://schemas.openxmlformats.org/presentationml/2006/ole">
            <mc:AlternateContent xmlns:mc="http://schemas.openxmlformats.org/markup-compatibility/2006">
              <mc:Choice xmlns:v="urn:schemas-microsoft-com:vml" Requires="v">
                <p:oleObj spid="_x0000_s52267" name="Equation" r:id="rId3" imgW="1231366" imgH="203112" progId="Equation.DSMT4">
                  <p:embed/>
                </p:oleObj>
              </mc:Choice>
              <mc:Fallback>
                <p:oleObj name="Equation" r:id="rId3" imgW="1231366" imgH="203112" progId="Equation.DSMT4">
                  <p:embed/>
                  <p:pic>
                    <p:nvPicPr>
                      <p:cNvPr id="0" name="Object 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8538" y="2276475"/>
                        <a:ext cx="3816350" cy="431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52229" name="Object 6"/>
          <p:cNvGraphicFramePr>
            <a:graphicFrameLocks noGrp="1" noChangeAspect="1"/>
          </p:cNvGraphicFramePr>
          <p:nvPr>
            <p:ph sz="quarter" idx="3"/>
          </p:nvPr>
        </p:nvGraphicFramePr>
        <p:xfrm>
          <a:off x="1835150" y="2924175"/>
          <a:ext cx="360363" cy="433388"/>
        </p:xfrm>
        <a:graphic>
          <a:graphicData uri="http://schemas.openxmlformats.org/presentationml/2006/ole">
            <mc:AlternateContent xmlns:mc="http://schemas.openxmlformats.org/markup-compatibility/2006">
              <mc:Choice xmlns:v="urn:schemas-microsoft-com:vml" Requires="v">
                <p:oleObj spid="_x0000_s52268" name="Equation" r:id="rId5" imgW="177569" imgH="202936" progId="Equation.DSMT4">
                  <p:embed/>
                </p:oleObj>
              </mc:Choice>
              <mc:Fallback>
                <p:oleObj name="Equation" r:id="rId5" imgW="177569" imgH="202936" progId="Equation.DSMT4">
                  <p:embed/>
                  <p:pic>
                    <p:nvPicPr>
                      <p:cNvPr id="0" name="Object 6"/>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35150" y="2924175"/>
                        <a:ext cx="360363" cy="4333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52230" name="Object 8"/>
          <p:cNvGraphicFramePr>
            <a:graphicFrameLocks noChangeAspect="1"/>
          </p:cNvGraphicFramePr>
          <p:nvPr/>
        </p:nvGraphicFramePr>
        <p:xfrm>
          <a:off x="1476375" y="4437063"/>
          <a:ext cx="5761038" cy="504825"/>
        </p:xfrm>
        <a:graphic>
          <a:graphicData uri="http://schemas.openxmlformats.org/presentationml/2006/ole">
            <mc:AlternateContent xmlns:mc="http://schemas.openxmlformats.org/markup-compatibility/2006">
              <mc:Choice xmlns:v="urn:schemas-microsoft-com:vml" Requires="v">
                <p:oleObj spid="_x0000_s52269" name="Equation" r:id="rId7" imgW="2159000" imgH="228600" progId="Equation.DSMT4">
                  <p:embed/>
                </p:oleObj>
              </mc:Choice>
              <mc:Fallback>
                <p:oleObj name="Equation" r:id="rId7" imgW="2159000" imgH="228600" progId="Equation.DSMT4">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76375" y="4437063"/>
                        <a:ext cx="5761038"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68313" y="533400"/>
            <a:ext cx="6696075" cy="879475"/>
          </a:xfrm>
        </p:spPr>
        <p:txBody>
          <a:bodyPr/>
          <a:lstStyle/>
          <a:p>
            <a:pPr eaLnBrk="1" hangingPunct="1"/>
            <a:r>
              <a:rPr lang="en-US" altLang="zh-CN" smtClean="0"/>
              <a:t>Theorem: two-fund theorem for MVF</a:t>
            </a:r>
          </a:p>
        </p:txBody>
      </p:sp>
      <p:sp>
        <p:nvSpPr>
          <p:cNvPr id="22531" name="Rectangle 3"/>
          <p:cNvSpPr>
            <a:spLocks noGrp="1" noRot="1" noChangeAspect="1" noMove="1" noResize="1" noEditPoints="1" noAdjustHandles="1" noChangeArrowheads="1" noChangeShapeType="1" noTextEdit="1"/>
          </p:cNvSpPr>
          <p:nvPr>
            <p:ph type="body" sz="half" idx="1"/>
          </p:nvPr>
        </p:nvSpPr>
        <p:spPr>
          <a:xfrm>
            <a:off x="457200" y="1600200"/>
            <a:ext cx="8218488" cy="4530725"/>
          </a:xfrm>
          <a:blipFill rotWithShape="1">
            <a:blip r:embed="rId3"/>
            <a:stretch>
              <a:fillRect l="-1187" t="-1077"/>
            </a:stretch>
          </a:blipFill>
          <a:extLst/>
        </p:spPr>
        <p:txBody>
          <a:bodyPr/>
          <a:lstStyle/>
          <a:p>
            <a:pPr>
              <a:defRPr/>
            </a:pPr>
            <a:r>
              <a:rPr lang="zh-CN" altLang="en-US">
                <a:noFill/>
              </a:rPr>
              <a:t> </a:t>
            </a:r>
          </a:p>
        </p:txBody>
      </p:sp>
      <p:graphicFrame>
        <p:nvGraphicFramePr>
          <p:cNvPr id="53252" name="Object 4"/>
          <p:cNvGraphicFramePr>
            <a:graphicFrameLocks noGrp="1" noChangeAspect="1"/>
          </p:cNvGraphicFramePr>
          <p:nvPr>
            <p:ph sz="half" idx="2"/>
          </p:nvPr>
        </p:nvGraphicFramePr>
        <p:xfrm>
          <a:off x="1692275" y="2133600"/>
          <a:ext cx="3821113" cy="574675"/>
        </p:xfrm>
        <a:graphic>
          <a:graphicData uri="http://schemas.openxmlformats.org/presentationml/2006/ole">
            <mc:AlternateContent xmlns:mc="http://schemas.openxmlformats.org/markup-compatibility/2006">
              <mc:Choice xmlns:v="urn:schemas-microsoft-com:vml" Requires="v">
                <p:oleObj spid="_x0000_s53265" name="Equation" r:id="rId4" imgW="1002865" imgH="203112" progId="Equation.DSMT4">
                  <p:embed/>
                </p:oleObj>
              </mc:Choice>
              <mc:Fallback>
                <p:oleObj name="Equation" r:id="rId4" imgW="1002865" imgH="203112" progId="Equation.DSMT4">
                  <p:embed/>
                  <p:pic>
                    <p:nvPicPr>
                      <p:cNvPr id="0" name="Object 4"/>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2275" y="2133600"/>
                        <a:ext cx="3821113" cy="574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altLang="zh-CN" smtClean="0"/>
              <a:t>Proof: Geometric method</a:t>
            </a:r>
          </a:p>
        </p:txBody>
      </p:sp>
      <p:graphicFrame>
        <p:nvGraphicFramePr>
          <p:cNvPr id="54275" name="Object 33"/>
          <p:cNvGraphicFramePr>
            <a:graphicFrameLocks noGrp="1" noChangeAspect="1"/>
          </p:cNvGraphicFramePr>
          <p:nvPr>
            <p:ph idx="1"/>
          </p:nvPr>
        </p:nvGraphicFramePr>
        <p:xfrm>
          <a:off x="4743450" y="2565400"/>
          <a:ext cx="2536825" cy="431800"/>
        </p:xfrm>
        <a:graphic>
          <a:graphicData uri="http://schemas.openxmlformats.org/presentationml/2006/ole">
            <mc:AlternateContent xmlns:mc="http://schemas.openxmlformats.org/markup-compatibility/2006">
              <mc:Choice xmlns:v="urn:schemas-microsoft-com:vml" Requires="v">
                <p:oleObj spid="_x0000_s54330" name="Equation" r:id="rId3" imgW="1193800" imgH="203200" progId="Equation.DSMT4">
                  <p:embed/>
                </p:oleObj>
              </mc:Choice>
              <mc:Fallback>
                <p:oleObj name="Equation" r:id="rId3" imgW="1193800" imgH="203200" progId="Equation.DSMT4">
                  <p:embed/>
                  <p:pic>
                    <p:nvPicPr>
                      <p:cNvPr id="0" name="Object 33"/>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43450" y="2565400"/>
                        <a:ext cx="2536825"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4276" name="Line 4"/>
          <p:cNvSpPr>
            <a:spLocks noChangeShapeType="1"/>
          </p:cNvSpPr>
          <p:nvPr/>
        </p:nvSpPr>
        <p:spPr bwMode="auto">
          <a:xfrm flipV="1">
            <a:off x="1403350" y="1700213"/>
            <a:ext cx="720725" cy="1223962"/>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54277" name="Line 7"/>
          <p:cNvSpPr>
            <a:spLocks noChangeShapeType="1"/>
          </p:cNvSpPr>
          <p:nvPr/>
        </p:nvSpPr>
        <p:spPr bwMode="auto">
          <a:xfrm>
            <a:off x="2124075" y="1700213"/>
            <a:ext cx="4176713"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54278" name="Line 8"/>
          <p:cNvSpPr>
            <a:spLocks noChangeShapeType="1"/>
          </p:cNvSpPr>
          <p:nvPr/>
        </p:nvSpPr>
        <p:spPr bwMode="auto">
          <a:xfrm>
            <a:off x="1403350" y="2924175"/>
            <a:ext cx="5545138"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54279" name="Line 9"/>
          <p:cNvSpPr>
            <a:spLocks noChangeShapeType="1"/>
          </p:cNvSpPr>
          <p:nvPr/>
        </p:nvSpPr>
        <p:spPr bwMode="auto">
          <a:xfrm>
            <a:off x="6300788" y="1700213"/>
            <a:ext cx="647700" cy="1223962"/>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54280" name="Line 10"/>
          <p:cNvSpPr>
            <a:spLocks noChangeShapeType="1"/>
          </p:cNvSpPr>
          <p:nvPr/>
        </p:nvSpPr>
        <p:spPr bwMode="auto">
          <a:xfrm flipV="1">
            <a:off x="1042988" y="3573463"/>
            <a:ext cx="936625" cy="1655762"/>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54281" name="Line 11"/>
          <p:cNvSpPr>
            <a:spLocks noChangeShapeType="1"/>
          </p:cNvSpPr>
          <p:nvPr/>
        </p:nvSpPr>
        <p:spPr bwMode="auto">
          <a:xfrm>
            <a:off x="1979613" y="3573463"/>
            <a:ext cx="4176712"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54282" name="Line 12"/>
          <p:cNvSpPr>
            <a:spLocks noChangeShapeType="1"/>
          </p:cNvSpPr>
          <p:nvPr/>
        </p:nvSpPr>
        <p:spPr bwMode="auto">
          <a:xfrm>
            <a:off x="1042988" y="5229225"/>
            <a:ext cx="6048375"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54283" name="Line 13"/>
          <p:cNvSpPr>
            <a:spLocks noChangeShapeType="1"/>
          </p:cNvSpPr>
          <p:nvPr/>
        </p:nvSpPr>
        <p:spPr bwMode="auto">
          <a:xfrm>
            <a:off x="6156325" y="3573463"/>
            <a:ext cx="935038" cy="1655762"/>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54284" name="Oval 15"/>
          <p:cNvSpPr>
            <a:spLocks noChangeArrowheads="1"/>
          </p:cNvSpPr>
          <p:nvPr/>
        </p:nvSpPr>
        <p:spPr bwMode="auto">
          <a:xfrm>
            <a:off x="2124075" y="4508500"/>
            <a:ext cx="73025" cy="73025"/>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zh-CN" altLang="en-US"/>
          </a:p>
        </p:txBody>
      </p:sp>
      <p:sp>
        <p:nvSpPr>
          <p:cNvPr id="54285" name="Line 16"/>
          <p:cNvSpPr>
            <a:spLocks noChangeShapeType="1"/>
          </p:cNvSpPr>
          <p:nvPr/>
        </p:nvSpPr>
        <p:spPr bwMode="auto">
          <a:xfrm>
            <a:off x="2051050" y="3573463"/>
            <a:ext cx="215900" cy="1655762"/>
          </a:xfrm>
          <a:prstGeom prst="line">
            <a:avLst/>
          </a:prstGeom>
          <a:noFill/>
          <a:ln w="1270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54286" name="Line 17"/>
          <p:cNvSpPr>
            <a:spLocks noChangeShapeType="1"/>
          </p:cNvSpPr>
          <p:nvPr/>
        </p:nvSpPr>
        <p:spPr bwMode="auto">
          <a:xfrm flipV="1">
            <a:off x="2195513" y="2924175"/>
            <a:ext cx="0" cy="1584325"/>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54287" name="Line 18"/>
          <p:cNvSpPr>
            <a:spLocks noChangeShapeType="1"/>
          </p:cNvSpPr>
          <p:nvPr/>
        </p:nvSpPr>
        <p:spPr bwMode="auto">
          <a:xfrm flipV="1">
            <a:off x="2195513" y="2565400"/>
            <a:ext cx="0" cy="358775"/>
          </a:xfrm>
          <a:prstGeom prst="line">
            <a:avLst/>
          </a:prstGeom>
          <a:noFill/>
          <a:ln w="12700" cap="rnd">
            <a:solidFill>
              <a:schemeClr val="tx1"/>
            </a:solidFill>
            <a:prstDash val="sysDot"/>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54288" name="Line 19"/>
          <p:cNvSpPr>
            <a:spLocks noChangeShapeType="1"/>
          </p:cNvSpPr>
          <p:nvPr/>
        </p:nvSpPr>
        <p:spPr bwMode="auto">
          <a:xfrm flipV="1">
            <a:off x="2195513" y="2060575"/>
            <a:ext cx="3384550" cy="504825"/>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54289" name="Oval 21"/>
          <p:cNvSpPr>
            <a:spLocks noChangeArrowheads="1"/>
          </p:cNvSpPr>
          <p:nvPr/>
        </p:nvSpPr>
        <p:spPr bwMode="auto">
          <a:xfrm>
            <a:off x="5940425" y="2565400"/>
            <a:ext cx="71438" cy="73025"/>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zh-CN" altLang="en-US"/>
          </a:p>
        </p:txBody>
      </p:sp>
      <p:sp>
        <p:nvSpPr>
          <p:cNvPr id="54290" name="Line 22"/>
          <p:cNvSpPr>
            <a:spLocks noChangeShapeType="1"/>
          </p:cNvSpPr>
          <p:nvPr/>
        </p:nvSpPr>
        <p:spPr bwMode="auto">
          <a:xfrm flipV="1">
            <a:off x="2195513" y="3357563"/>
            <a:ext cx="1296987" cy="1150937"/>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54291" name="Line 24"/>
          <p:cNvSpPr>
            <a:spLocks noChangeShapeType="1"/>
          </p:cNvSpPr>
          <p:nvPr/>
        </p:nvSpPr>
        <p:spPr bwMode="auto">
          <a:xfrm flipV="1">
            <a:off x="2195513" y="4005263"/>
            <a:ext cx="4105275" cy="503237"/>
          </a:xfrm>
          <a:prstGeom prst="line">
            <a:avLst/>
          </a:prstGeom>
          <a:noFill/>
          <a:ln w="1270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54292" name="Line 25"/>
          <p:cNvSpPr>
            <a:spLocks noChangeShapeType="1"/>
          </p:cNvSpPr>
          <p:nvPr/>
        </p:nvSpPr>
        <p:spPr bwMode="auto">
          <a:xfrm>
            <a:off x="3492500" y="3357563"/>
            <a:ext cx="0" cy="100806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54293" name="Line 26"/>
          <p:cNvSpPr>
            <a:spLocks noChangeShapeType="1"/>
          </p:cNvSpPr>
          <p:nvPr/>
        </p:nvSpPr>
        <p:spPr bwMode="auto">
          <a:xfrm flipV="1">
            <a:off x="2195513" y="4365625"/>
            <a:ext cx="1296987" cy="142875"/>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54294" name="Line 27"/>
          <p:cNvSpPr>
            <a:spLocks noChangeShapeType="1"/>
          </p:cNvSpPr>
          <p:nvPr/>
        </p:nvSpPr>
        <p:spPr bwMode="auto">
          <a:xfrm>
            <a:off x="3779838" y="3573463"/>
            <a:ext cx="647700" cy="1655762"/>
          </a:xfrm>
          <a:prstGeom prst="line">
            <a:avLst/>
          </a:prstGeom>
          <a:noFill/>
          <a:ln w="1270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54295" name="Line 28"/>
          <p:cNvSpPr>
            <a:spLocks noChangeShapeType="1"/>
          </p:cNvSpPr>
          <p:nvPr/>
        </p:nvSpPr>
        <p:spPr bwMode="auto">
          <a:xfrm>
            <a:off x="5724525" y="3573463"/>
            <a:ext cx="1223963" cy="1655762"/>
          </a:xfrm>
          <a:prstGeom prst="line">
            <a:avLst/>
          </a:prstGeom>
          <a:noFill/>
          <a:ln w="1270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54296" name="Line 30"/>
          <p:cNvSpPr>
            <a:spLocks noChangeShapeType="1"/>
          </p:cNvSpPr>
          <p:nvPr/>
        </p:nvSpPr>
        <p:spPr bwMode="auto">
          <a:xfrm flipV="1">
            <a:off x="3492500" y="2924175"/>
            <a:ext cx="0" cy="433388"/>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54297" name="Line 31"/>
          <p:cNvSpPr>
            <a:spLocks noChangeShapeType="1"/>
          </p:cNvSpPr>
          <p:nvPr/>
        </p:nvSpPr>
        <p:spPr bwMode="auto">
          <a:xfrm flipV="1">
            <a:off x="3492500" y="2349500"/>
            <a:ext cx="0" cy="574675"/>
          </a:xfrm>
          <a:prstGeom prst="line">
            <a:avLst/>
          </a:prstGeom>
          <a:noFill/>
          <a:ln w="12700" cap="rnd">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54298" name="Text Box 32"/>
          <p:cNvSpPr txBox="1">
            <a:spLocks noChangeArrowheads="1"/>
          </p:cNvSpPr>
          <p:nvPr/>
        </p:nvSpPr>
        <p:spPr bwMode="auto">
          <a:xfrm>
            <a:off x="5416550" y="24987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endParaRPr lang="zh-CN" altLang="zh-CN"/>
          </a:p>
        </p:txBody>
      </p:sp>
      <p:sp>
        <p:nvSpPr>
          <p:cNvPr id="54299" name="Text Box 35"/>
          <p:cNvSpPr txBox="1">
            <a:spLocks noChangeArrowheads="1"/>
          </p:cNvSpPr>
          <p:nvPr/>
        </p:nvSpPr>
        <p:spPr bwMode="auto">
          <a:xfrm>
            <a:off x="1816100" y="4313238"/>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a:t>0</a:t>
            </a:r>
          </a:p>
        </p:txBody>
      </p:sp>
      <p:sp>
        <p:nvSpPr>
          <p:cNvPr id="54300" name="Text Box 36"/>
          <p:cNvSpPr txBox="1">
            <a:spLocks noChangeArrowheads="1"/>
          </p:cNvSpPr>
          <p:nvPr/>
        </p:nvSpPr>
        <p:spPr bwMode="auto">
          <a:xfrm>
            <a:off x="2247900" y="1216025"/>
            <a:ext cx="2609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u="sng"/>
              <a:t>R</a:t>
            </a:r>
            <a:r>
              <a:rPr lang="en-US" altLang="zh-CN"/>
              <a:t>=space of return (p=1)</a:t>
            </a:r>
            <a:endParaRPr lang="en-US" altLang="zh-CN" u="sng"/>
          </a:p>
        </p:txBody>
      </p:sp>
      <p:sp>
        <p:nvSpPr>
          <p:cNvPr id="54301" name="Text Box 37"/>
          <p:cNvSpPr txBox="1">
            <a:spLocks noChangeArrowheads="1"/>
          </p:cNvSpPr>
          <p:nvPr/>
        </p:nvSpPr>
        <p:spPr bwMode="auto">
          <a:xfrm>
            <a:off x="2463800" y="5248275"/>
            <a:ext cx="35321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u="sng"/>
              <a:t>R</a:t>
            </a:r>
            <a:r>
              <a:rPr lang="en-US" altLang="zh-CN" u="sng" baseline="30000"/>
              <a:t>e</a:t>
            </a:r>
            <a:r>
              <a:rPr lang="en-US" altLang="zh-CN"/>
              <a:t> =space of excess return (p=0)</a:t>
            </a:r>
          </a:p>
        </p:txBody>
      </p:sp>
      <p:sp>
        <p:nvSpPr>
          <p:cNvPr id="54302" name="Text Box 38"/>
          <p:cNvSpPr txBox="1">
            <a:spLocks noChangeArrowheads="1"/>
          </p:cNvSpPr>
          <p:nvPr/>
        </p:nvSpPr>
        <p:spPr bwMode="auto">
          <a:xfrm>
            <a:off x="2032000" y="2152650"/>
            <a:ext cx="4079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a:t>R</a:t>
            </a:r>
            <a:r>
              <a:rPr lang="en-US" altLang="zh-CN" baseline="30000"/>
              <a:t>*</a:t>
            </a:r>
            <a:endParaRPr lang="en-US" altLang="zh-CN"/>
          </a:p>
        </p:txBody>
      </p:sp>
      <p:sp>
        <p:nvSpPr>
          <p:cNvPr id="54303" name="Text Box 39"/>
          <p:cNvSpPr txBox="1">
            <a:spLocks noChangeArrowheads="1"/>
          </p:cNvSpPr>
          <p:nvPr/>
        </p:nvSpPr>
        <p:spPr bwMode="auto">
          <a:xfrm>
            <a:off x="2916238" y="1916113"/>
            <a:ext cx="1047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a:t>R</a:t>
            </a:r>
            <a:r>
              <a:rPr lang="en-US" altLang="zh-CN" baseline="30000"/>
              <a:t>*</a:t>
            </a:r>
            <a:r>
              <a:rPr lang="en-US" altLang="zh-CN"/>
              <a:t>+w</a:t>
            </a:r>
            <a:r>
              <a:rPr lang="en-US" altLang="zh-CN" baseline="30000"/>
              <a:t>i</a:t>
            </a:r>
            <a:r>
              <a:rPr lang="en-US" altLang="zh-CN"/>
              <a:t>R</a:t>
            </a:r>
            <a:r>
              <a:rPr lang="en-US" altLang="zh-CN" baseline="30000"/>
              <a:t>e*</a:t>
            </a:r>
            <a:endParaRPr lang="en-US" altLang="zh-CN"/>
          </a:p>
        </p:txBody>
      </p:sp>
      <p:sp>
        <p:nvSpPr>
          <p:cNvPr id="54304" name="Text Box 40"/>
          <p:cNvSpPr txBox="1">
            <a:spLocks noChangeArrowheads="1"/>
          </p:cNvSpPr>
          <p:nvPr/>
        </p:nvSpPr>
        <p:spPr bwMode="auto">
          <a:xfrm>
            <a:off x="3184525" y="4384675"/>
            <a:ext cx="4921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a:t>R</a:t>
            </a:r>
            <a:r>
              <a:rPr lang="en-US" altLang="zh-CN" baseline="30000"/>
              <a:t>e*</a:t>
            </a:r>
            <a:endParaRPr lang="en-US" altLang="zh-CN"/>
          </a:p>
        </p:txBody>
      </p:sp>
      <p:sp>
        <p:nvSpPr>
          <p:cNvPr id="54305" name="Text Box 41"/>
          <p:cNvSpPr txBox="1">
            <a:spLocks noChangeArrowheads="1"/>
          </p:cNvSpPr>
          <p:nvPr/>
        </p:nvSpPr>
        <p:spPr bwMode="auto">
          <a:xfrm>
            <a:off x="2247900" y="4816475"/>
            <a:ext cx="596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a:t>E=0</a:t>
            </a:r>
          </a:p>
        </p:txBody>
      </p:sp>
      <p:sp>
        <p:nvSpPr>
          <p:cNvPr id="54306" name="Text Box 42"/>
          <p:cNvSpPr txBox="1">
            <a:spLocks noChangeArrowheads="1"/>
          </p:cNvSpPr>
          <p:nvPr/>
        </p:nvSpPr>
        <p:spPr bwMode="auto">
          <a:xfrm>
            <a:off x="4408488" y="4673600"/>
            <a:ext cx="596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a:t>E=1</a:t>
            </a:r>
          </a:p>
        </p:txBody>
      </p:sp>
      <p:sp>
        <p:nvSpPr>
          <p:cNvPr id="54307" name="Text Box 43"/>
          <p:cNvSpPr txBox="1">
            <a:spLocks noChangeArrowheads="1"/>
          </p:cNvSpPr>
          <p:nvPr/>
        </p:nvSpPr>
        <p:spPr bwMode="auto">
          <a:xfrm>
            <a:off x="6135688" y="4745038"/>
            <a:ext cx="5969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a:t>E=2</a:t>
            </a:r>
          </a:p>
        </p:txBody>
      </p:sp>
      <p:sp>
        <p:nvSpPr>
          <p:cNvPr id="54308" name="Text Box 44"/>
          <p:cNvSpPr txBox="1">
            <a:spLocks noChangeArrowheads="1"/>
          </p:cNvSpPr>
          <p:nvPr/>
        </p:nvSpPr>
        <p:spPr bwMode="auto">
          <a:xfrm>
            <a:off x="4067175" y="1700213"/>
            <a:ext cx="13985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a:t>R</a:t>
            </a:r>
            <a:r>
              <a:rPr lang="en-US" altLang="zh-CN" baseline="30000"/>
              <a:t>f</a:t>
            </a:r>
            <a:r>
              <a:rPr lang="en-US" altLang="zh-CN"/>
              <a:t>=R</a:t>
            </a:r>
            <a:r>
              <a:rPr lang="en-US" altLang="zh-CN" baseline="30000"/>
              <a:t>*</a:t>
            </a:r>
            <a:r>
              <a:rPr lang="en-US" altLang="zh-CN"/>
              <a:t>+R</a:t>
            </a:r>
            <a:r>
              <a:rPr lang="en-US" altLang="zh-CN" baseline="30000"/>
              <a:t>f</a:t>
            </a:r>
            <a:r>
              <a:rPr lang="en-US" altLang="zh-CN"/>
              <a:t>R</a:t>
            </a:r>
            <a:r>
              <a:rPr lang="en-US" altLang="zh-CN" baseline="30000"/>
              <a:t>e*</a:t>
            </a:r>
            <a:endParaRPr lang="en-US" altLang="zh-CN"/>
          </a:p>
        </p:txBody>
      </p:sp>
      <p:sp>
        <p:nvSpPr>
          <p:cNvPr id="54309" name="Text Box 45"/>
          <p:cNvSpPr txBox="1">
            <a:spLocks noChangeArrowheads="1"/>
          </p:cNvSpPr>
          <p:nvPr/>
        </p:nvSpPr>
        <p:spPr bwMode="auto">
          <a:xfrm>
            <a:off x="447675" y="5661025"/>
            <a:ext cx="81565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a:latin typeface="Adobe 楷体 Std R" pitchFamily="18" charset="-122"/>
                <a:ea typeface="Adobe 楷体 Std R" pitchFamily="18" charset="-122"/>
              </a:rPr>
              <a:t>NOTE:1</a:t>
            </a:r>
            <a:r>
              <a:rPr lang="zh-CN" altLang="en-US">
                <a:latin typeface="Adobe 楷体 Std R" pitchFamily="18" charset="-122"/>
                <a:ea typeface="Adobe 楷体 Std R" pitchFamily="18" charset="-122"/>
              </a:rPr>
              <a:t>、回报空间为三维的。</a:t>
            </a:r>
            <a:r>
              <a:rPr lang="en-US" altLang="zh-CN">
                <a:latin typeface="Adobe 楷体 Std R" pitchFamily="18" charset="-122"/>
                <a:ea typeface="Adobe 楷体 Std R" pitchFamily="18" charset="-122"/>
              </a:rPr>
              <a:t>2</a:t>
            </a:r>
            <a:r>
              <a:rPr lang="zh-CN" altLang="en-US">
                <a:latin typeface="Adobe 楷体 Std R" pitchFamily="18" charset="-122"/>
                <a:ea typeface="Adobe 楷体 Std R" pitchFamily="18" charset="-122"/>
              </a:rPr>
              <a:t>、横的平面必须与竖的平面垂直。</a:t>
            </a:r>
            <a:r>
              <a:rPr lang="en-US" altLang="zh-CN">
                <a:latin typeface="Adobe 楷体 Std R" pitchFamily="18" charset="-122"/>
                <a:ea typeface="Adobe 楷体 Std R" pitchFamily="18" charset="-122"/>
              </a:rPr>
              <a:t>3</a:t>
            </a:r>
            <a:r>
              <a:rPr lang="zh-CN" altLang="en-US">
                <a:latin typeface="Adobe 楷体 Std R" pitchFamily="18" charset="-122"/>
                <a:ea typeface="Adobe 楷体 Std R" pitchFamily="18" charset="-122"/>
              </a:rPr>
              <a:t>、如果有无风险证券，则竖的平面过</a:t>
            </a:r>
            <a:r>
              <a:rPr lang="en-US" altLang="zh-CN">
                <a:latin typeface="Adobe 楷体 Std R" pitchFamily="18" charset="-122"/>
                <a:ea typeface="Adobe 楷体 Std R" pitchFamily="18" charset="-122"/>
              </a:rPr>
              <a:t>1</a:t>
            </a:r>
            <a:r>
              <a:rPr lang="zh-CN" altLang="en-US">
                <a:latin typeface="Adobe 楷体 Std R" pitchFamily="18" charset="-122"/>
                <a:ea typeface="Adobe 楷体 Std R" pitchFamily="18" charset="-122"/>
              </a:rPr>
              <a:t>点，否则不过，此时图上的</a:t>
            </a:r>
            <a:r>
              <a:rPr lang="en-US" altLang="zh-CN">
                <a:latin typeface="Adobe 楷体 Std R" pitchFamily="18" charset="-122"/>
                <a:ea typeface="Adobe 楷体 Std R" pitchFamily="18" charset="-122"/>
              </a:rPr>
              <a:t>1</a:t>
            </a:r>
            <a:r>
              <a:rPr lang="zh-CN" altLang="en-US">
                <a:latin typeface="Adobe 楷体 Std R" pitchFamily="18" charset="-122"/>
                <a:ea typeface="Adobe 楷体 Std R" pitchFamily="18" charset="-122"/>
              </a:rPr>
              <a:t>就是</a:t>
            </a:r>
            <a:r>
              <a:rPr lang="en-US" altLang="zh-CN">
                <a:latin typeface="Adobe 楷体 Std R" pitchFamily="18" charset="-122"/>
                <a:ea typeface="Adobe 楷体 Std R" pitchFamily="18" charset="-122"/>
              </a:rPr>
              <a:t>1</a:t>
            </a:r>
            <a:r>
              <a:rPr lang="zh-CN" altLang="en-US">
                <a:latin typeface="Adobe 楷体 Std R" pitchFamily="18" charset="-122"/>
                <a:ea typeface="Adobe 楷体 Std R" pitchFamily="18" charset="-122"/>
              </a:rPr>
              <a:t>在回报空间的投影。</a:t>
            </a:r>
          </a:p>
        </p:txBody>
      </p:sp>
      <p:sp>
        <p:nvSpPr>
          <p:cNvPr id="54310" name="Line 46"/>
          <p:cNvSpPr>
            <a:spLocks noChangeShapeType="1"/>
          </p:cNvSpPr>
          <p:nvPr/>
        </p:nvSpPr>
        <p:spPr bwMode="auto">
          <a:xfrm>
            <a:off x="5508625" y="2060575"/>
            <a:ext cx="431800" cy="504825"/>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54311" name="Text Box 47"/>
          <p:cNvSpPr txBox="1">
            <a:spLocks noChangeArrowheads="1"/>
          </p:cNvSpPr>
          <p:nvPr/>
        </p:nvSpPr>
        <p:spPr bwMode="auto">
          <a:xfrm>
            <a:off x="4264025" y="4298950"/>
            <a:ext cx="2241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zh-CN" altLang="en-US">
                <a:latin typeface="Adobe 楷体 Std R" pitchFamily="18" charset="-122"/>
                <a:ea typeface="Adobe 楷体 Std R" pitchFamily="18" charset="-122"/>
              </a:rPr>
              <a:t>等预期超额收益率线</a:t>
            </a:r>
          </a:p>
        </p:txBody>
      </p:sp>
      <p:sp>
        <p:nvSpPr>
          <p:cNvPr id="54312" name="Line 48"/>
          <p:cNvSpPr>
            <a:spLocks noChangeShapeType="1"/>
          </p:cNvSpPr>
          <p:nvPr/>
        </p:nvSpPr>
        <p:spPr bwMode="auto">
          <a:xfrm flipH="1">
            <a:off x="4356100" y="4581525"/>
            <a:ext cx="144463" cy="142875"/>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54313" name="Line 49"/>
          <p:cNvSpPr>
            <a:spLocks noChangeShapeType="1"/>
          </p:cNvSpPr>
          <p:nvPr/>
        </p:nvSpPr>
        <p:spPr bwMode="auto">
          <a:xfrm>
            <a:off x="5867400" y="4652963"/>
            <a:ext cx="649288" cy="71437"/>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54314" name="Text Box 50"/>
          <p:cNvSpPr txBox="1">
            <a:spLocks noChangeArrowheads="1"/>
          </p:cNvSpPr>
          <p:nvPr/>
        </p:nvSpPr>
        <p:spPr bwMode="auto">
          <a:xfrm>
            <a:off x="3543300" y="3160713"/>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a:t>1</a:t>
            </a:r>
          </a:p>
        </p:txBody>
      </p:sp>
      <p:sp>
        <p:nvSpPr>
          <p:cNvPr id="54315" name="Oval 52"/>
          <p:cNvSpPr>
            <a:spLocks noChangeArrowheads="1"/>
          </p:cNvSpPr>
          <p:nvPr/>
        </p:nvSpPr>
        <p:spPr bwMode="auto">
          <a:xfrm>
            <a:off x="4714875" y="2133600"/>
            <a:ext cx="73025" cy="71438"/>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zh-CN" altLang="en-US"/>
          </a:p>
        </p:txBody>
      </p:sp>
      <p:cxnSp>
        <p:nvCxnSpPr>
          <p:cNvPr id="54316" name="直接连接符 2"/>
          <p:cNvCxnSpPr>
            <a:cxnSpLocks noChangeShapeType="1"/>
            <a:stCxn id="54296" idx="0"/>
          </p:cNvCxnSpPr>
          <p:nvPr/>
        </p:nvCxnSpPr>
        <p:spPr bwMode="auto">
          <a:xfrm flipV="1">
            <a:off x="3492500" y="2924175"/>
            <a:ext cx="471488" cy="433388"/>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317" name="直接连接符 4"/>
          <p:cNvCxnSpPr>
            <a:cxnSpLocks noChangeShapeType="1"/>
          </p:cNvCxnSpPr>
          <p:nvPr/>
        </p:nvCxnSpPr>
        <p:spPr bwMode="auto">
          <a:xfrm flipV="1">
            <a:off x="3963988" y="2170113"/>
            <a:ext cx="803275" cy="754062"/>
          </a:xfrm>
          <a:prstGeom prst="line">
            <a:avLst/>
          </a:prstGeom>
          <a:noFill/>
          <a:ln w="9525" algn="ctr">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Blank Presentation 1">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5">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6">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7">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8">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9">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0">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1">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4_Blank Presentatio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Blank Presentation 1">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5">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6">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7">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8">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9">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0">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1">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8341</TotalTime>
  <Words>1206</Words>
  <Application>Microsoft Office PowerPoint</Application>
  <PresentationFormat>全屏显示(4:3)</PresentationFormat>
  <Paragraphs>187</Paragraphs>
  <Slides>41</Slides>
  <Notes>3</Notes>
  <HiddenSlides>0</HiddenSlides>
  <MMClips>0</MMClips>
  <ScaleCrop>false</ScaleCrop>
  <HeadingPairs>
    <vt:vector size="6" baseType="variant">
      <vt:variant>
        <vt:lpstr>主题</vt:lpstr>
      </vt:variant>
      <vt:variant>
        <vt:i4>2</vt:i4>
      </vt:variant>
      <vt:variant>
        <vt:lpstr>嵌入 OLE 服务器</vt:lpstr>
      </vt:variant>
      <vt:variant>
        <vt:i4>1</vt:i4>
      </vt:variant>
      <vt:variant>
        <vt:lpstr>幻灯片标题</vt:lpstr>
      </vt:variant>
      <vt:variant>
        <vt:i4>41</vt:i4>
      </vt:variant>
    </vt:vector>
  </HeadingPairs>
  <TitlesOfParts>
    <vt:vector size="44" baseType="lpstr">
      <vt:lpstr>Blank Presentation</vt:lpstr>
      <vt:lpstr>14_Blank Presentation</vt:lpstr>
      <vt:lpstr>Equation</vt:lpstr>
      <vt:lpstr>Chapter 5.  Mean-variance frontier  and beta representations</vt:lpstr>
      <vt:lpstr>Main contents</vt:lpstr>
      <vt:lpstr>5.1 An orthogonal characterization of mean variance frontier</vt:lpstr>
      <vt:lpstr>Introduction</vt:lpstr>
      <vt:lpstr>Some definitions</vt:lpstr>
      <vt:lpstr>PowerPoint 演示文稿</vt:lpstr>
      <vt:lpstr>Theorem:</vt:lpstr>
      <vt:lpstr>Theorem: two-fund theorem for MVF</vt:lpstr>
      <vt:lpstr>Proof: Geometric method</vt:lpstr>
      <vt:lpstr>若存在无风险资产，则R*和无风险资产可以构成一个平面（如下图），此时坐标轴不一定是原坐标轴。显然，R_f右下边的证券由于与x^∗ 完全正相关，其贝塔系数等于σ_A⁄σ_(R∗) ,其预期收益率都应小于R_f，越右越小； 而R_f左上边的证券由于与x^∗完全负相关，其贝塔系数等于-σ_A⁄σ_(R∗) ，其预期收益率都应大于R_f，越左越大。</vt:lpstr>
      <vt:lpstr>PowerPoint 演示文稿</vt:lpstr>
      <vt:lpstr>Proof: Algebraic approach</vt:lpstr>
      <vt:lpstr>Decomposition in mean-variance space</vt:lpstr>
      <vt:lpstr>Remark</vt:lpstr>
      <vt:lpstr>5.2 Spanning the mean variance frontier</vt:lpstr>
      <vt:lpstr>Spanning the mean variance frontier</vt:lpstr>
      <vt:lpstr>5.3 A compilation of properties of  R*, Re*, and x* </vt:lpstr>
      <vt:lpstr>Properties(1)</vt:lpstr>
      <vt:lpstr>Properties(2)</vt:lpstr>
      <vt:lpstr>Properties(3)</vt:lpstr>
      <vt:lpstr>Properties(4)</vt:lpstr>
      <vt:lpstr>Properties(5)</vt:lpstr>
      <vt:lpstr>Properties(6)</vt:lpstr>
      <vt:lpstr>If there is no risk free rate</vt:lpstr>
      <vt:lpstr>Properties(7)</vt:lpstr>
      <vt:lpstr>Properties(8)</vt:lpstr>
      <vt:lpstr>5.4 Mean-Variance Frontiers for Discount Factors: The Hansen-Jagannathan Bounds</vt:lpstr>
      <vt:lpstr>Mean-variance frontier for m: H-J bounds</vt:lpstr>
      <vt:lpstr>Remark</vt:lpstr>
      <vt:lpstr>The behavior of Hansen and Jagannathan bounds</vt:lpstr>
      <vt:lpstr>The behavior of Hansen and Jagannathan bounds</vt:lpstr>
      <vt:lpstr>Graphic construction</vt:lpstr>
      <vt:lpstr>Duality </vt:lpstr>
      <vt:lpstr>Explicit calculation</vt:lpstr>
      <vt:lpstr>An explicit expression for H-J bounds</vt:lpstr>
      <vt:lpstr>Graphic Decomposition of discount factor</vt:lpstr>
      <vt:lpstr>Decomposition of discount factor</vt:lpstr>
      <vt:lpstr>Special case</vt:lpstr>
      <vt:lpstr>Mathematical construction</vt:lpstr>
      <vt:lpstr>Some development</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Mean-variance frontier and beta representations</dc:title>
  <dc:creator>lin</dc:creator>
  <cp:lastModifiedBy>zlzheng</cp:lastModifiedBy>
  <cp:revision>70</cp:revision>
  <cp:lastPrinted>2012-10-23T14:16:06Z</cp:lastPrinted>
  <dcterms:created xsi:type="dcterms:W3CDTF">2002-02-15T04:02:43Z</dcterms:created>
  <dcterms:modified xsi:type="dcterms:W3CDTF">2018-06-01T11:57:56Z</dcterms:modified>
</cp:coreProperties>
</file>